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66" r:id="rId2"/>
    <p:sldMasterId id="2147483698" r:id="rId3"/>
    <p:sldMasterId id="2147483700" r:id="rId4"/>
    <p:sldMasterId id="2147483720" r:id="rId5"/>
  </p:sldMasterIdLst>
  <p:sldIdLst>
    <p:sldId id="256" r:id="rId6"/>
    <p:sldId id="257" r:id="rId7"/>
    <p:sldId id="258" r:id="rId8"/>
    <p:sldId id="259" r:id="rId9"/>
    <p:sldId id="260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3" r:id="rId19"/>
    <p:sldId id="270" r:id="rId20"/>
    <p:sldId id="274" r:id="rId21"/>
  </p:sldIdLst>
  <p:sldSz cx="9144000" cy="6858000" type="screen4x3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www.freepik.com/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7671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89" name="Google Shape;89;p7"/>
          <p:cNvGrpSpPr/>
          <p:nvPr/>
        </p:nvGrpSpPr>
        <p:grpSpPr>
          <a:xfrm rot="-1913837">
            <a:off x="8291581" y="550735"/>
            <a:ext cx="424052" cy="421068"/>
            <a:chOff x="5311900" y="1841850"/>
            <a:chExt cx="424050" cy="315800"/>
          </a:xfrm>
        </p:grpSpPr>
        <p:sp>
          <p:nvSpPr>
            <p:cNvPr id="90" name="Google Shape;90;p7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6" name="Google Shape;96;p7"/>
          <p:cNvSpPr/>
          <p:nvPr/>
        </p:nvSpPr>
        <p:spPr>
          <a:xfrm>
            <a:off x="481525" y="6224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97;p7"/>
          <p:cNvSpPr/>
          <p:nvPr/>
        </p:nvSpPr>
        <p:spPr>
          <a:xfrm>
            <a:off x="664651" y="481634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98;p7"/>
          <p:cNvSpPr/>
          <p:nvPr/>
        </p:nvSpPr>
        <p:spPr>
          <a:xfrm>
            <a:off x="750526" y="4331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7"/>
          <p:cNvSpPr/>
          <p:nvPr/>
        </p:nvSpPr>
        <p:spPr>
          <a:xfrm>
            <a:off x="762676" y="715700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7"/>
          <p:cNvSpPr/>
          <p:nvPr/>
        </p:nvSpPr>
        <p:spPr>
          <a:xfrm>
            <a:off x="597026" y="554767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7"/>
          <p:cNvSpPr/>
          <p:nvPr/>
        </p:nvSpPr>
        <p:spPr>
          <a:xfrm>
            <a:off x="347776" y="4816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7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7"/>
          <p:cNvSpPr/>
          <p:nvPr/>
        </p:nvSpPr>
        <p:spPr>
          <a:xfrm>
            <a:off x="299901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7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7"/>
          <p:cNvSpPr txBox="1">
            <a:spLocks noGrp="1"/>
          </p:cNvSpPr>
          <p:nvPr>
            <p:ph type="title"/>
          </p:nvPr>
        </p:nvSpPr>
        <p:spPr>
          <a:xfrm>
            <a:off x="713225" y="715767"/>
            <a:ext cx="7726800" cy="8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subTitle" idx="1"/>
          </p:nvPr>
        </p:nvSpPr>
        <p:spPr>
          <a:xfrm>
            <a:off x="2198300" y="4672729"/>
            <a:ext cx="4747200" cy="14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1754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 txBox="1">
            <a:spLocks noGrp="1"/>
          </p:cNvSpPr>
          <p:nvPr>
            <p:ph type="title"/>
          </p:nvPr>
        </p:nvSpPr>
        <p:spPr>
          <a:xfrm>
            <a:off x="1388100" y="826044"/>
            <a:ext cx="6367800" cy="27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7974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12" name="Google Shape;112;p9"/>
          <p:cNvGrpSpPr/>
          <p:nvPr/>
        </p:nvGrpSpPr>
        <p:grpSpPr>
          <a:xfrm rot="1913837" flipH="1">
            <a:off x="8457324" y="564320"/>
            <a:ext cx="363175" cy="366376"/>
            <a:chOff x="5311900" y="1948650"/>
            <a:chExt cx="363174" cy="274781"/>
          </a:xfrm>
        </p:grpSpPr>
        <p:sp>
          <p:nvSpPr>
            <p:cNvPr id="113" name="Google Shape;113;p9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" name="Google Shape;114;p9"/>
            <p:cNvSpPr/>
            <p:nvPr/>
          </p:nvSpPr>
          <p:spPr>
            <a:xfrm rot="5800762">
              <a:off x="5456525" y="1980572"/>
              <a:ext cx="148933" cy="23557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5342153" y="212677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5581574" y="2143206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9" name="Google Shape;119;p9"/>
          <p:cNvSpPr/>
          <p:nvPr/>
        </p:nvSpPr>
        <p:spPr>
          <a:xfrm flipH="1">
            <a:off x="279576" y="5542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9"/>
          <p:cNvSpPr/>
          <p:nvPr/>
        </p:nvSpPr>
        <p:spPr>
          <a:xfrm flipH="1">
            <a:off x="257996" y="5053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9"/>
          <p:cNvSpPr/>
          <p:nvPr/>
        </p:nvSpPr>
        <p:spPr>
          <a:xfrm flipH="1">
            <a:off x="257997" y="7976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" name="Google Shape;122;p9"/>
          <p:cNvSpPr/>
          <p:nvPr/>
        </p:nvSpPr>
        <p:spPr>
          <a:xfrm rot="-2197598" flipH="1">
            <a:off x="494847" y="465901"/>
            <a:ext cx="288606" cy="280948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9"/>
          <p:cNvSpPr/>
          <p:nvPr/>
        </p:nvSpPr>
        <p:spPr>
          <a:xfrm flipH="1">
            <a:off x="468347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" name="Google Shape;124;p9"/>
          <p:cNvSpPr/>
          <p:nvPr/>
        </p:nvSpPr>
        <p:spPr>
          <a:xfrm flipH="1">
            <a:off x="786347" y="5542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" name="Google Shape;125;p9"/>
          <p:cNvSpPr/>
          <p:nvPr/>
        </p:nvSpPr>
        <p:spPr>
          <a:xfrm flipH="1">
            <a:off x="656572" y="329567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" name="Google Shape;126;p9"/>
          <p:cNvSpPr txBox="1">
            <a:spLocks noGrp="1"/>
          </p:cNvSpPr>
          <p:nvPr>
            <p:ph type="title"/>
          </p:nvPr>
        </p:nvSpPr>
        <p:spPr>
          <a:xfrm>
            <a:off x="713225" y="719333"/>
            <a:ext cx="7726800" cy="1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subTitle" idx="1"/>
          </p:nvPr>
        </p:nvSpPr>
        <p:spPr>
          <a:xfrm>
            <a:off x="2337100" y="4497967"/>
            <a:ext cx="44697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2375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/>
          <p:nvPr/>
        </p:nvSpPr>
        <p:spPr>
          <a:xfrm>
            <a:off x="2136450" y="2372800"/>
            <a:ext cx="4871100" cy="21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" name="Google Shape;130;p10"/>
          <p:cNvSpPr txBox="1">
            <a:spLocks noGrp="1"/>
          </p:cNvSpPr>
          <p:nvPr>
            <p:ph type="title"/>
          </p:nvPr>
        </p:nvSpPr>
        <p:spPr>
          <a:xfrm>
            <a:off x="2576400" y="2203600"/>
            <a:ext cx="3991200" cy="24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9302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" name="Google Shape;133;p11"/>
          <p:cNvSpPr txBox="1">
            <a:spLocks noGrp="1"/>
          </p:cNvSpPr>
          <p:nvPr>
            <p:ph type="title" hasCustomPrompt="1"/>
          </p:nvPr>
        </p:nvSpPr>
        <p:spPr>
          <a:xfrm>
            <a:off x="713225" y="2287633"/>
            <a:ext cx="7726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11"/>
          <p:cNvSpPr txBox="1">
            <a:spLocks noGrp="1"/>
          </p:cNvSpPr>
          <p:nvPr>
            <p:ph type="subTitle" idx="1"/>
          </p:nvPr>
        </p:nvSpPr>
        <p:spPr>
          <a:xfrm>
            <a:off x="2830050" y="4649089"/>
            <a:ext cx="3483900" cy="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7934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66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title 2" preserve="1">
  <p:cSld name="Single title 2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/>
          </p:nvPr>
        </p:nvSpPr>
        <p:spPr>
          <a:xfrm>
            <a:off x="713225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39" name="Google Shape;139;p13"/>
          <p:cNvGrpSpPr/>
          <p:nvPr/>
        </p:nvGrpSpPr>
        <p:grpSpPr>
          <a:xfrm rot="-1913837">
            <a:off x="8291581" y="550735"/>
            <a:ext cx="424052" cy="421068"/>
            <a:chOff x="5311900" y="1841850"/>
            <a:chExt cx="424050" cy="315800"/>
          </a:xfrm>
        </p:grpSpPr>
        <p:sp>
          <p:nvSpPr>
            <p:cNvPr id="140" name="Google Shape;140;p13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6" name="Google Shape;146;p13"/>
          <p:cNvSpPr/>
          <p:nvPr/>
        </p:nvSpPr>
        <p:spPr>
          <a:xfrm rot="3103229">
            <a:off x="445930" y="764242"/>
            <a:ext cx="254335" cy="25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13"/>
          <p:cNvSpPr/>
          <p:nvPr/>
        </p:nvSpPr>
        <p:spPr>
          <a:xfrm>
            <a:off x="505839" y="914934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13"/>
          <p:cNvSpPr/>
          <p:nvPr/>
        </p:nvSpPr>
        <p:spPr>
          <a:xfrm>
            <a:off x="448076" y="1007701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13"/>
          <p:cNvSpPr/>
          <p:nvPr/>
        </p:nvSpPr>
        <p:spPr>
          <a:xfrm>
            <a:off x="620201" y="1162533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13"/>
          <p:cNvSpPr/>
          <p:nvPr/>
        </p:nvSpPr>
        <p:spPr>
          <a:xfrm>
            <a:off x="597026" y="8391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" name="Google Shape;151;p13"/>
          <p:cNvSpPr/>
          <p:nvPr/>
        </p:nvSpPr>
        <p:spPr>
          <a:xfrm>
            <a:off x="347776" y="4816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" name="Google Shape;152;p13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" name="Google Shape;153;p13"/>
          <p:cNvSpPr/>
          <p:nvPr/>
        </p:nvSpPr>
        <p:spPr>
          <a:xfrm>
            <a:off x="299901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" name="Google Shape;154;p13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90525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list" preserve="1">
  <p:cSld name="Title and text lis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" name="Google Shape;157;p14"/>
          <p:cNvSpPr txBox="1">
            <a:spLocks noGrp="1"/>
          </p:cNvSpPr>
          <p:nvPr>
            <p:ph type="title"/>
          </p:nvPr>
        </p:nvSpPr>
        <p:spPr>
          <a:xfrm>
            <a:off x="713225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1"/>
          </p:nvPr>
        </p:nvSpPr>
        <p:spPr>
          <a:xfrm>
            <a:off x="886875" y="2427817"/>
            <a:ext cx="3496500" cy="40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14"/>
          <p:cNvSpPr txBox="1">
            <a:spLocks noGrp="1"/>
          </p:cNvSpPr>
          <p:nvPr>
            <p:ph type="subTitle" idx="2"/>
          </p:nvPr>
        </p:nvSpPr>
        <p:spPr>
          <a:xfrm>
            <a:off x="886875" y="1787733"/>
            <a:ext cx="3492900" cy="5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subTitle" idx="3"/>
          </p:nvPr>
        </p:nvSpPr>
        <p:spPr>
          <a:xfrm>
            <a:off x="4761700" y="2427817"/>
            <a:ext cx="3496500" cy="40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subTitle" idx="4"/>
          </p:nvPr>
        </p:nvSpPr>
        <p:spPr>
          <a:xfrm>
            <a:off x="4761700" y="1787733"/>
            <a:ext cx="3492900" cy="5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62" name="Google Shape;162;p14"/>
          <p:cNvGrpSpPr/>
          <p:nvPr/>
        </p:nvGrpSpPr>
        <p:grpSpPr>
          <a:xfrm rot="-1913837">
            <a:off x="8443422" y="401155"/>
            <a:ext cx="480876" cy="421068"/>
            <a:chOff x="5495800" y="1841850"/>
            <a:chExt cx="480874" cy="315800"/>
          </a:xfrm>
        </p:grpSpPr>
        <p:sp>
          <p:nvSpPr>
            <p:cNvPr id="163" name="Google Shape;163;p14"/>
            <p:cNvSpPr/>
            <p:nvPr/>
          </p:nvSpPr>
          <p:spPr>
            <a:xfrm rot="1274">
              <a:off x="5586713" y="1998178"/>
              <a:ext cx="299048" cy="3129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5875574" y="1952134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9" name="Google Shape;169;p14"/>
          <p:cNvSpPr/>
          <p:nvPr/>
        </p:nvSpPr>
        <p:spPr>
          <a:xfrm rot="-1012162">
            <a:off x="510630" y="662560"/>
            <a:ext cx="134529" cy="2817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" name="Google Shape;170;p14"/>
          <p:cNvSpPr/>
          <p:nvPr/>
        </p:nvSpPr>
        <p:spPr>
          <a:xfrm rot="515178">
            <a:off x="327358" y="673575"/>
            <a:ext cx="133776" cy="281703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" name="Google Shape;171;p14"/>
          <p:cNvSpPr/>
          <p:nvPr/>
        </p:nvSpPr>
        <p:spPr>
          <a:xfrm>
            <a:off x="420876" y="7635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" name="Google Shape;172;p14"/>
          <p:cNvSpPr/>
          <p:nvPr/>
        </p:nvSpPr>
        <p:spPr>
          <a:xfrm>
            <a:off x="573751" y="566567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" name="Google Shape;173;p14"/>
          <p:cNvSpPr/>
          <p:nvPr/>
        </p:nvSpPr>
        <p:spPr>
          <a:xfrm>
            <a:off x="651976" y="868966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" name="Google Shape;174;p14"/>
          <p:cNvSpPr/>
          <p:nvPr/>
        </p:nvSpPr>
        <p:spPr>
          <a:xfrm rot="-241193">
            <a:off x="286068" y="600872"/>
            <a:ext cx="84372" cy="96163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" name="Google Shape;175;p14"/>
          <p:cNvSpPr/>
          <p:nvPr/>
        </p:nvSpPr>
        <p:spPr>
          <a:xfrm rot="-241193">
            <a:off x="225431" y="890036"/>
            <a:ext cx="118570" cy="134595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660091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>
  <p:cSld name="1_Section Header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78" name="Google Shape;178;p15"/>
          <p:cNvGrpSpPr/>
          <p:nvPr/>
        </p:nvGrpSpPr>
        <p:grpSpPr>
          <a:xfrm rot="-1913837">
            <a:off x="364494" y="573282"/>
            <a:ext cx="277054" cy="292105"/>
            <a:chOff x="5373224" y="1963641"/>
            <a:chExt cx="277053" cy="219078"/>
          </a:xfrm>
        </p:grpSpPr>
        <p:sp>
          <p:nvSpPr>
            <p:cNvPr id="179" name="Google Shape;179;p15"/>
            <p:cNvSpPr/>
            <p:nvPr/>
          </p:nvSpPr>
          <p:spPr>
            <a:xfrm rot="787036">
              <a:off x="5373545" y="1987810"/>
              <a:ext cx="155853" cy="22204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" name="Google Shape;180;p15"/>
            <p:cNvSpPr/>
            <p:nvPr/>
          </p:nvSpPr>
          <p:spPr>
            <a:xfrm rot="5245579">
              <a:off x="5454794" y="1985248"/>
              <a:ext cx="148936" cy="235578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2" name="Google Shape;182;p15"/>
          <p:cNvSpPr txBox="1">
            <a:spLocks noGrp="1"/>
          </p:cNvSpPr>
          <p:nvPr>
            <p:ph type="title"/>
          </p:nvPr>
        </p:nvSpPr>
        <p:spPr>
          <a:xfrm>
            <a:off x="4034416" y="2098501"/>
            <a:ext cx="3338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3" name="Google Shape;183;p15"/>
          <p:cNvSpPr txBox="1">
            <a:spLocks noGrp="1"/>
          </p:cNvSpPr>
          <p:nvPr>
            <p:ph type="title" idx="2" hasCustomPrompt="1"/>
          </p:nvPr>
        </p:nvSpPr>
        <p:spPr>
          <a:xfrm>
            <a:off x="1705496" y="1242844"/>
            <a:ext cx="24357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84" name="Google Shape;184;p15"/>
          <p:cNvGrpSpPr/>
          <p:nvPr/>
        </p:nvGrpSpPr>
        <p:grpSpPr>
          <a:xfrm rot="-1913837">
            <a:off x="8222540" y="397322"/>
            <a:ext cx="472531" cy="482439"/>
            <a:chOff x="5298261" y="1717016"/>
            <a:chExt cx="472530" cy="361828"/>
          </a:xfrm>
        </p:grpSpPr>
        <p:sp>
          <p:nvSpPr>
            <p:cNvPr id="185" name="Google Shape;185;p15"/>
            <p:cNvSpPr/>
            <p:nvPr/>
          </p:nvSpPr>
          <p:spPr>
            <a:xfrm rot="2890174">
              <a:off x="5300821" y="1879560"/>
              <a:ext cx="299041" cy="3129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15"/>
            <p:cNvSpPr/>
            <p:nvPr/>
          </p:nvSpPr>
          <p:spPr>
            <a:xfrm rot="-3064090">
              <a:off x="5519715" y="1829084"/>
              <a:ext cx="148951" cy="235602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5494530" y="1749788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5677290" y="192057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5298261" y="1717016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1" name="Google Shape;191;p15"/>
          <p:cNvSpPr/>
          <p:nvPr/>
        </p:nvSpPr>
        <p:spPr>
          <a:xfrm rot="-1913837">
            <a:off x="638189" y="702527"/>
            <a:ext cx="93500" cy="106967"/>
          </a:xfrm>
          <a:custGeom>
            <a:avLst/>
            <a:gdLst/>
            <a:ahLst/>
            <a:cxnLst/>
            <a:rect l="l" t="t" r="r" b="b"/>
            <a:pathLst>
              <a:path w="3740" h="320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208"/>
                  <a:pt x="2129" y="3208"/>
                </a:cubicBezTo>
                <a:cubicBezTo>
                  <a:pt x="3010" y="3208"/>
                  <a:pt x="3740" y="2479"/>
                  <a:pt x="3740" y="1597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" name="Google Shape;192;p15"/>
          <p:cNvSpPr/>
          <p:nvPr/>
        </p:nvSpPr>
        <p:spPr>
          <a:xfrm rot="2407531">
            <a:off x="344973" y="806886"/>
            <a:ext cx="155850" cy="29605"/>
          </a:xfrm>
          <a:custGeom>
            <a:avLst/>
            <a:gdLst/>
            <a:ahLst/>
            <a:cxnLst/>
            <a:rect l="l" t="t" r="r" b="b"/>
            <a:pathLst>
              <a:path w="7388" h="1" fill="none" extrusionOk="0">
                <a:moveTo>
                  <a:pt x="7387" y="1"/>
                </a:moveTo>
                <a:lnTo>
                  <a:pt x="1" y="1"/>
                </a:lnTo>
              </a:path>
            </a:pathLst>
          </a:custGeom>
          <a:noFill/>
          <a:ln w="9875" cap="flat" cmpd="sng">
            <a:solidFill>
              <a:schemeClr val="accen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" name="Google Shape;193;p15"/>
          <p:cNvSpPr/>
          <p:nvPr/>
        </p:nvSpPr>
        <p:spPr>
          <a:xfrm rot="-1913837">
            <a:off x="433413" y="886765"/>
            <a:ext cx="93500" cy="105967"/>
          </a:xfrm>
          <a:custGeom>
            <a:avLst/>
            <a:gdLst/>
            <a:ahLst/>
            <a:cxnLst/>
            <a:rect l="l" t="t" r="r" b="b"/>
            <a:pathLst>
              <a:path w="3740" h="317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178"/>
                  <a:pt x="2129" y="3178"/>
                </a:cubicBezTo>
                <a:cubicBezTo>
                  <a:pt x="3010" y="3178"/>
                  <a:pt x="3740" y="2479"/>
                  <a:pt x="3740" y="1598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5"/>
          <p:cNvSpPr/>
          <p:nvPr/>
        </p:nvSpPr>
        <p:spPr>
          <a:xfrm rot="-1913837">
            <a:off x="277123" y="674124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" name="Google Shape;195;p15"/>
          <p:cNvSpPr txBox="1">
            <a:spLocks noGrp="1"/>
          </p:cNvSpPr>
          <p:nvPr>
            <p:ph type="subTitle" idx="1"/>
          </p:nvPr>
        </p:nvSpPr>
        <p:spPr>
          <a:xfrm>
            <a:off x="4034412" y="3508200"/>
            <a:ext cx="2501100" cy="19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6587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>
  <p:cSld name="Title and 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98" name="Google Shape;198;p16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199" name="Google Shape;199;p16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0" name="Google Shape;200;p16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05" name="Google Shape;205;p16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" name="Google Shape;206;p16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" name="Google Shape;207;p16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" name="Google Shape;208;p16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6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6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6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16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" name="Google Shape;213;p16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1"/>
          </p:nvPr>
        </p:nvSpPr>
        <p:spPr>
          <a:xfrm>
            <a:off x="713225" y="2381596"/>
            <a:ext cx="2436300" cy="2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/>
          </p:nvPr>
        </p:nvSpPr>
        <p:spPr>
          <a:xfrm>
            <a:off x="713225" y="1532128"/>
            <a:ext cx="1342500" cy="8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9483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85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" name="Google Shape;218;p17"/>
          <p:cNvSpPr txBox="1">
            <a:spLocks noGrp="1"/>
          </p:cNvSpPr>
          <p:nvPr>
            <p:ph type="subTitle" idx="1"/>
          </p:nvPr>
        </p:nvSpPr>
        <p:spPr>
          <a:xfrm>
            <a:off x="701075" y="1784773"/>
            <a:ext cx="3593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subTitle" idx="2"/>
          </p:nvPr>
        </p:nvSpPr>
        <p:spPr>
          <a:xfrm>
            <a:off x="4891203" y="1784773"/>
            <a:ext cx="3593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subTitle" idx="3"/>
          </p:nvPr>
        </p:nvSpPr>
        <p:spPr>
          <a:xfrm>
            <a:off x="701675" y="4395605"/>
            <a:ext cx="35925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subTitle" idx="4"/>
          </p:nvPr>
        </p:nvSpPr>
        <p:spPr>
          <a:xfrm>
            <a:off x="4891203" y="4395603"/>
            <a:ext cx="3593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title" hasCustomPrompt="1"/>
          </p:nvPr>
        </p:nvSpPr>
        <p:spPr>
          <a:xfrm>
            <a:off x="1951925" y="257337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3" name="Google Shape;223;p17"/>
          <p:cNvSpPr txBox="1">
            <a:spLocks noGrp="1"/>
          </p:cNvSpPr>
          <p:nvPr>
            <p:ph type="title" idx="5" hasCustomPrompt="1"/>
          </p:nvPr>
        </p:nvSpPr>
        <p:spPr>
          <a:xfrm>
            <a:off x="6142053" y="257337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4" name="Google Shape;224;p17"/>
          <p:cNvSpPr txBox="1">
            <a:spLocks noGrp="1"/>
          </p:cNvSpPr>
          <p:nvPr>
            <p:ph type="title" idx="6" hasCustomPrompt="1"/>
          </p:nvPr>
        </p:nvSpPr>
        <p:spPr>
          <a:xfrm>
            <a:off x="1951912" y="2868164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5" name="Google Shape;225;p17"/>
          <p:cNvSpPr txBox="1">
            <a:spLocks noGrp="1"/>
          </p:cNvSpPr>
          <p:nvPr>
            <p:ph type="title" idx="7" hasCustomPrompt="1"/>
          </p:nvPr>
        </p:nvSpPr>
        <p:spPr>
          <a:xfrm>
            <a:off x="6142053" y="2868164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6" name="Google Shape;226;p17"/>
          <p:cNvSpPr txBox="1">
            <a:spLocks noGrp="1"/>
          </p:cNvSpPr>
          <p:nvPr>
            <p:ph type="subTitle" idx="8"/>
          </p:nvPr>
        </p:nvSpPr>
        <p:spPr>
          <a:xfrm>
            <a:off x="701075" y="2401536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17"/>
          <p:cNvSpPr txBox="1">
            <a:spLocks noGrp="1"/>
          </p:cNvSpPr>
          <p:nvPr>
            <p:ph type="subTitle" idx="9"/>
          </p:nvPr>
        </p:nvSpPr>
        <p:spPr>
          <a:xfrm>
            <a:off x="701075" y="5011964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subTitle" idx="13"/>
          </p:nvPr>
        </p:nvSpPr>
        <p:spPr>
          <a:xfrm>
            <a:off x="4891200" y="2401536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4"/>
          </p:nvPr>
        </p:nvSpPr>
        <p:spPr>
          <a:xfrm>
            <a:off x="4891200" y="5011964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4344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232" name="Google Shape;232;p18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233" name="Google Shape;233;p18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4" name="Google Shape;234;p18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39" name="Google Shape;239;p18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" name="Google Shape;240;p18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" name="Google Shape;241;p18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8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8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8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8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18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18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" name="Google Shape;248;p18"/>
          <p:cNvSpPr txBox="1">
            <a:spLocks noGrp="1"/>
          </p:cNvSpPr>
          <p:nvPr>
            <p:ph type="title"/>
          </p:nvPr>
        </p:nvSpPr>
        <p:spPr>
          <a:xfrm>
            <a:off x="2861525" y="4141759"/>
            <a:ext cx="3420900" cy="6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9" name="Google Shape;249;p18"/>
          <p:cNvSpPr txBox="1">
            <a:spLocks noGrp="1"/>
          </p:cNvSpPr>
          <p:nvPr>
            <p:ph type="subTitle" idx="1"/>
          </p:nvPr>
        </p:nvSpPr>
        <p:spPr>
          <a:xfrm>
            <a:off x="2656225" y="2049659"/>
            <a:ext cx="3831600" cy="18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50" name="Google Shape;250;p18"/>
          <p:cNvGrpSpPr/>
          <p:nvPr/>
        </p:nvGrpSpPr>
        <p:grpSpPr>
          <a:xfrm>
            <a:off x="263507" y="5463481"/>
            <a:ext cx="1972256" cy="1259865"/>
            <a:chOff x="225175" y="3925450"/>
            <a:chExt cx="1425762" cy="683125"/>
          </a:xfrm>
        </p:grpSpPr>
        <p:sp>
          <p:nvSpPr>
            <p:cNvPr id="251" name="Google Shape;251;p18"/>
            <p:cNvSpPr/>
            <p:nvPr/>
          </p:nvSpPr>
          <p:spPr>
            <a:xfrm>
              <a:off x="767675" y="3925450"/>
              <a:ext cx="389275" cy="683125"/>
            </a:xfrm>
            <a:custGeom>
              <a:avLst/>
              <a:gdLst/>
              <a:ahLst/>
              <a:cxnLst/>
              <a:rect l="l" t="t" r="r" b="b"/>
              <a:pathLst>
                <a:path w="15571" h="27325" extrusionOk="0">
                  <a:moveTo>
                    <a:pt x="9249" y="1"/>
                  </a:moveTo>
                  <a:cubicBezTo>
                    <a:pt x="9159" y="1"/>
                    <a:pt x="9083" y="76"/>
                    <a:pt x="9083" y="167"/>
                  </a:cubicBezTo>
                  <a:lnTo>
                    <a:pt x="9083" y="363"/>
                  </a:lnTo>
                  <a:cubicBezTo>
                    <a:pt x="9083" y="469"/>
                    <a:pt x="9174" y="559"/>
                    <a:pt x="9279" y="559"/>
                  </a:cubicBezTo>
                  <a:lnTo>
                    <a:pt x="9702" y="559"/>
                  </a:lnTo>
                  <a:lnTo>
                    <a:pt x="9702" y="997"/>
                  </a:lnTo>
                  <a:cubicBezTo>
                    <a:pt x="9702" y="1253"/>
                    <a:pt x="9913" y="1464"/>
                    <a:pt x="10170" y="1464"/>
                  </a:cubicBezTo>
                  <a:lnTo>
                    <a:pt x="10230" y="1464"/>
                  </a:lnTo>
                  <a:lnTo>
                    <a:pt x="10230" y="4195"/>
                  </a:lnTo>
                  <a:lnTo>
                    <a:pt x="9958" y="4195"/>
                  </a:lnTo>
                  <a:cubicBezTo>
                    <a:pt x="9536" y="4195"/>
                    <a:pt x="9204" y="4527"/>
                    <a:pt x="9204" y="4950"/>
                  </a:cubicBezTo>
                  <a:lnTo>
                    <a:pt x="9204" y="6006"/>
                  </a:lnTo>
                  <a:lnTo>
                    <a:pt x="8932" y="6066"/>
                  </a:lnTo>
                  <a:lnTo>
                    <a:pt x="8766" y="6066"/>
                  </a:lnTo>
                  <a:cubicBezTo>
                    <a:pt x="8435" y="6066"/>
                    <a:pt x="8118" y="6157"/>
                    <a:pt x="7846" y="6338"/>
                  </a:cubicBezTo>
                  <a:lnTo>
                    <a:pt x="7590" y="6398"/>
                  </a:lnTo>
                  <a:cubicBezTo>
                    <a:pt x="7378" y="6443"/>
                    <a:pt x="2384" y="7756"/>
                    <a:pt x="996" y="11935"/>
                  </a:cubicBezTo>
                  <a:cubicBezTo>
                    <a:pt x="1" y="14907"/>
                    <a:pt x="1117" y="18438"/>
                    <a:pt x="4301" y="22421"/>
                  </a:cubicBezTo>
                  <a:lnTo>
                    <a:pt x="1177" y="24971"/>
                  </a:lnTo>
                  <a:lnTo>
                    <a:pt x="1177" y="27324"/>
                  </a:lnTo>
                  <a:lnTo>
                    <a:pt x="14696" y="27324"/>
                  </a:lnTo>
                  <a:lnTo>
                    <a:pt x="14696" y="26148"/>
                  </a:lnTo>
                  <a:cubicBezTo>
                    <a:pt x="14696" y="25197"/>
                    <a:pt x="13911" y="24428"/>
                    <a:pt x="12961" y="24428"/>
                  </a:cubicBezTo>
                  <a:lnTo>
                    <a:pt x="9702" y="24428"/>
                  </a:lnTo>
                  <a:cubicBezTo>
                    <a:pt x="10064" y="24081"/>
                    <a:pt x="10305" y="23643"/>
                    <a:pt x="10411" y="23145"/>
                  </a:cubicBezTo>
                  <a:cubicBezTo>
                    <a:pt x="10420" y="23146"/>
                    <a:pt x="10429" y="23146"/>
                    <a:pt x="10437" y="23146"/>
                  </a:cubicBezTo>
                  <a:cubicBezTo>
                    <a:pt x="10757" y="23146"/>
                    <a:pt x="11015" y="22880"/>
                    <a:pt x="11015" y="22557"/>
                  </a:cubicBezTo>
                  <a:lnTo>
                    <a:pt x="11015" y="22165"/>
                  </a:lnTo>
                  <a:lnTo>
                    <a:pt x="11965" y="22165"/>
                  </a:lnTo>
                  <a:cubicBezTo>
                    <a:pt x="12463" y="22119"/>
                    <a:pt x="12463" y="21380"/>
                    <a:pt x="11965" y="21350"/>
                  </a:cubicBezTo>
                  <a:lnTo>
                    <a:pt x="10456" y="21350"/>
                  </a:lnTo>
                  <a:lnTo>
                    <a:pt x="10456" y="18302"/>
                  </a:lnTo>
                  <a:lnTo>
                    <a:pt x="15571" y="18302"/>
                  </a:lnTo>
                  <a:lnTo>
                    <a:pt x="15571" y="17970"/>
                  </a:lnTo>
                  <a:cubicBezTo>
                    <a:pt x="15571" y="17774"/>
                    <a:pt x="15420" y="17608"/>
                    <a:pt x="15224" y="17608"/>
                  </a:cubicBezTo>
                  <a:lnTo>
                    <a:pt x="6111" y="17608"/>
                  </a:lnTo>
                  <a:cubicBezTo>
                    <a:pt x="5930" y="17608"/>
                    <a:pt x="5764" y="17774"/>
                    <a:pt x="5764" y="17955"/>
                  </a:cubicBezTo>
                  <a:lnTo>
                    <a:pt x="5764" y="18302"/>
                  </a:lnTo>
                  <a:lnTo>
                    <a:pt x="9204" y="18302"/>
                  </a:lnTo>
                  <a:lnTo>
                    <a:pt x="9204" y="19434"/>
                  </a:lnTo>
                  <a:lnTo>
                    <a:pt x="7258" y="19434"/>
                  </a:lnTo>
                  <a:cubicBezTo>
                    <a:pt x="6654" y="19434"/>
                    <a:pt x="6171" y="19916"/>
                    <a:pt x="6171" y="20535"/>
                  </a:cubicBezTo>
                  <a:lnTo>
                    <a:pt x="6171" y="20822"/>
                  </a:lnTo>
                  <a:cubicBezTo>
                    <a:pt x="3576" y="17578"/>
                    <a:pt x="2626" y="14847"/>
                    <a:pt x="3320" y="12720"/>
                  </a:cubicBezTo>
                  <a:cubicBezTo>
                    <a:pt x="4029" y="10592"/>
                    <a:pt x="6247" y="9491"/>
                    <a:pt x="7439" y="9023"/>
                  </a:cubicBezTo>
                  <a:cubicBezTo>
                    <a:pt x="7771" y="9416"/>
                    <a:pt x="8254" y="9642"/>
                    <a:pt x="8782" y="9642"/>
                  </a:cubicBezTo>
                  <a:cubicBezTo>
                    <a:pt x="8917" y="9642"/>
                    <a:pt x="9068" y="9612"/>
                    <a:pt x="9204" y="9582"/>
                  </a:cubicBezTo>
                  <a:lnTo>
                    <a:pt x="9204" y="10758"/>
                  </a:lnTo>
                  <a:cubicBezTo>
                    <a:pt x="9204" y="11166"/>
                    <a:pt x="9551" y="11513"/>
                    <a:pt x="9958" y="11513"/>
                  </a:cubicBezTo>
                  <a:lnTo>
                    <a:pt x="10230" y="11513"/>
                  </a:lnTo>
                  <a:lnTo>
                    <a:pt x="10230" y="13157"/>
                  </a:lnTo>
                  <a:cubicBezTo>
                    <a:pt x="10230" y="13308"/>
                    <a:pt x="10366" y="13429"/>
                    <a:pt x="10517" y="13429"/>
                  </a:cubicBezTo>
                  <a:lnTo>
                    <a:pt x="10517" y="14108"/>
                  </a:lnTo>
                  <a:cubicBezTo>
                    <a:pt x="10517" y="14228"/>
                    <a:pt x="10622" y="14334"/>
                    <a:pt x="10743" y="14334"/>
                  </a:cubicBezTo>
                  <a:lnTo>
                    <a:pt x="11467" y="14334"/>
                  </a:lnTo>
                  <a:cubicBezTo>
                    <a:pt x="11588" y="14334"/>
                    <a:pt x="11693" y="14228"/>
                    <a:pt x="11693" y="14108"/>
                  </a:cubicBezTo>
                  <a:lnTo>
                    <a:pt x="11693" y="13429"/>
                  </a:lnTo>
                  <a:lnTo>
                    <a:pt x="11678" y="13429"/>
                  </a:lnTo>
                  <a:cubicBezTo>
                    <a:pt x="11829" y="13429"/>
                    <a:pt x="11950" y="13308"/>
                    <a:pt x="11950" y="13157"/>
                  </a:cubicBezTo>
                  <a:lnTo>
                    <a:pt x="11950" y="11513"/>
                  </a:lnTo>
                  <a:lnTo>
                    <a:pt x="12237" y="11513"/>
                  </a:lnTo>
                  <a:cubicBezTo>
                    <a:pt x="12659" y="11513"/>
                    <a:pt x="12991" y="11166"/>
                    <a:pt x="12991" y="10758"/>
                  </a:cubicBezTo>
                  <a:lnTo>
                    <a:pt x="12991" y="4950"/>
                  </a:lnTo>
                  <a:cubicBezTo>
                    <a:pt x="12991" y="4527"/>
                    <a:pt x="12659" y="4195"/>
                    <a:pt x="12237" y="4195"/>
                  </a:cubicBezTo>
                  <a:lnTo>
                    <a:pt x="11965" y="4195"/>
                  </a:lnTo>
                  <a:lnTo>
                    <a:pt x="11965" y="1464"/>
                  </a:lnTo>
                  <a:lnTo>
                    <a:pt x="12025" y="1464"/>
                  </a:lnTo>
                  <a:cubicBezTo>
                    <a:pt x="12282" y="1464"/>
                    <a:pt x="12493" y="1253"/>
                    <a:pt x="12493" y="997"/>
                  </a:cubicBezTo>
                  <a:lnTo>
                    <a:pt x="12493" y="559"/>
                  </a:lnTo>
                  <a:lnTo>
                    <a:pt x="12916" y="559"/>
                  </a:lnTo>
                  <a:cubicBezTo>
                    <a:pt x="13021" y="559"/>
                    <a:pt x="13112" y="469"/>
                    <a:pt x="13112" y="363"/>
                  </a:cubicBezTo>
                  <a:lnTo>
                    <a:pt x="13112" y="167"/>
                  </a:lnTo>
                  <a:cubicBezTo>
                    <a:pt x="13112" y="76"/>
                    <a:pt x="13036" y="1"/>
                    <a:pt x="12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515725" y="4179300"/>
              <a:ext cx="216150" cy="423625"/>
            </a:xfrm>
            <a:custGeom>
              <a:avLst/>
              <a:gdLst/>
              <a:ahLst/>
              <a:cxnLst/>
              <a:rect l="l" t="t" r="r" b="b"/>
              <a:pathLst>
                <a:path w="8646" h="16945" extrusionOk="0">
                  <a:moveTo>
                    <a:pt x="3184" y="1"/>
                  </a:moveTo>
                  <a:cubicBezTo>
                    <a:pt x="2837" y="1"/>
                    <a:pt x="2550" y="288"/>
                    <a:pt x="2550" y="635"/>
                  </a:cubicBezTo>
                  <a:lnTo>
                    <a:pt x="2550" y="2173"/>
                  </a:lnTo>
                  <a:cubicBezTo>
                    <a:pt x="2541" y="2173"/>
                    <a:pt x="2532" y="2173"/>
                    <a:pt x="2522" y="2173"/>
                  </a:cubicBezTo>
                  <a:cubicBezTo>
                    <a:pt x="1117" y="2173"/>
                    <a:pt x="0" y="3314"/>
                    <a:pt x="0" y="4708"/>
                  </a:cubicBezTo>
                  <a:lnTo>
                    <a:pt x="0" y="16220"/>
                  </a:lnTo>
                  <a:cubicBezTo>
                    <a:pt x="0" y="16627"/>
                    <a:pt x="332" y="16944"/>
                    <a:pt x="740" y="16944"/>
                  </a:cubicBezTo>
                  <a:lnTo>
                    <a:pt x="7906" y="16944"/>
                  </a:lnTo>
                  <a:cubicBezTo>
                    <a:pt x="8313" y="16944"/>
                    <a:pt x="8645" y="16627"/>
                    <a:pt x="8630" y="16220"/>
                  </a:cubicBezTo>
                  <a:lnTo>
                    <a:pt x="8630" y="4708"/>
                  </a:lnTo>
                  <a:cubicBezTo>
                    <a:pt x="8645" y="3314"/>
                    <a:pt x="7514" y="2173"/>
                    <a:pt x="6108" y="2173"/>
                  </a:cubicBezTo>
                  <a:cubicBezTo>
                    <a:pt x="6099" y="2173"/>
                    <a:pt x="6090" y="2173"/>
                    <a:pt x="6080" y="2173"/>
                  </a:cubicBezTo>
                  <a:lnTo>
                    <a:pt x="6080" y="635"/>
                  </a:lnTo>
                  <a:cubicBezTo>
                    <a:pt x="6080" y="288"/>
                    <a:pt x="5794" y="1"/>
                    <a:pt x="5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225175" y="4079725"/>
              <a:ext cx="216175" cy="523575"/>
            </a:xfrm>
            <a:custGeom>
              <a:avLst/>
              <a:gdLst/>
              <a:ahLst/>
              <a:cxnLst/>
              <a:rect l="l" t="t" r="r" b="b"/>
              <a:pathLst>
                <a:path w="8647" h="20943" extrusionOk="0">
                  <a:moveTo>
                    <a:pt x="3184" y="1"/>
                  </a:moveTo>
                  <a:cubicBezTo>
                    <a:pt x="2837" y="1"/>
                    <a:pt x="2551" y="287"/>
                    <a:pt x="2551" y="634"/>
                  </a:cubicBezTo>
                  <a:lnTo>
                    <a:pt x="2551" y="1962"/>
                  </a:lnTo>
                  <a:cubicBezTo>
                    <a:pt x="1012" y="2566"/>
                    <a:pt x="1" y="4059"/>
                    <a:pt x="1" y="5704"/>
                  </a:cubicBezTo>
                  <a:lnTo>
                    <a:pt x="1" y="20203"/>
                  </a:lnTo>
                  <a:cubicBezTo>
                    <a:pt x="1" y="20610"/>
                    <a:pt x="333" y="20942"/>
                    <a:pt x="740" y="20942"/>
                  </a:cubicBezTo>
                  <a:lnTo>
                    <a:pt x="7907" y="20942"/>
                  </a:lnTo>
                  <a:cubicBezTo>
                    <a:pt x="8314" y="20942"/>
                    <a:pt x="8646" y="20610"/>
                    <a:pt x="8646" y="20203"/>
                  </a:cubicBezTo>
                  <a:lnTo>
                    <a:pt x="8646" y="5704"/>
                  </a:lnTo>
                  <a:cubicBezTo>
                    <a:pt x="8646" y="4059"/>
                    <a:pt x="7635" y="2566"/>
                    <a:pt x="6096" y="1962"/>
                  </a:cubicBezTo>
                  <a:lnTo>
                    <a:pt x="6096" y="634"/>
                  </a:lnTo>
                  <a:cubicBezTo>
                    <a:pt x="6096" y="287"/>
                    <a:pt x="5810" y="1"/>
                    <a:pt x="5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1287908" y="4522747"/>
              <a:ext cx="332970" cy="78950"/>
            </a:xfrm>
            <a:custGeom>
              <a:avLst/>
              <a:gdLst/>
              <a:ahLst/>
              <a:cxnLst/>
              <a:rect l="l" t="t" r="r" b="b"/>
              <a:pathLst>
                <a:path w="16039" h="3803" extrusionOk="0">
                  <a:moveTo>
                    <a:pt x="724" y="0"/>
                  </a:moveTo>
                  <a:cubicBezTo>
                    <a:pt x="332" y="0"/>
                    <a:pt x="0" y="317"/>
                    <a:pt x="0" y="709"/>
                  </a:cubicBezTo>
                  <a:lnTo>
                    <a:pt x="0" y="3802"/>
                  </a:lnTo>
                  <a:lnTo>
                    <a:pt x="16038" y="3802"/>
                  </a:lnTo>
                  <a:lnTo>
                    <a:pt x="16038" y="709"/>
                  </a:lnTo>
                  <a:cubicBezTo>
                    <a:pt x="16023" y="317"/>
                    <a:pt x="15706" y="0"/>
                    <a:pt x="15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257825" y="4580382"/>
              <a:ext cx="393111" cy="24767"/>
            </a:xfrm>
            <a:custGeom>
              <a:avLst/>
              <a:gdLst/>
              <a:ahLst/>
              <a:cxnLst/>
              <a:rect l="l" t="t" r="r" b="b"/>
              <a:pathLst>
                <a:path w="18936" h="1193" extrusionOk="0">
                  <a:moveTo>
                    <a:pt x="604" y="0"/>
                  </a:moveTo>
                  <a:cubicBezTo>
                    <a:pt x="272" y="0"/>
                    <a:pt x="1" y="257"/>
                    <a:pt x="1" y="589"/>
                  </a:cubicBezTo>
                  <a:cubicBezTo>
                    <a:pt x="1" y="921"/>
                    <a:pt x="272" y="1192"/>
                    <a:pt x="604" y="1192"/>
                  </a:cubicBezTo>
                  <a:lnTo>
                    <a:pt x="18332" y="1192"/>
                  </a:lnTo>
                  <a:cubicBezTo>
                    <a:pt x="18664" y="1192"/>
                    <a:pt x="18936" y="921"/>
                    <a:pt x="18936" y="589"/>
                  </a:cubicBezTo>
                  <a:cubicBezTo>
                    <a:pt x="18936" y="257"/>
                    <a:pt x="18664" y="0"/>
                    <a:pt x="18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1520643" y="4168465"/>
              <a:ext cx="74238" cy="411276"/>
            </a:xfrm>
            <a:custGeom>
              <a:avLst/>
              <a:gdLst/>
              <a:ahLst/>
              <a:cxnLst/>
              <a:rect l="l" t="t" r="r" b="b"/>
              <a:pathLst>
                <a:path w="3576" h="19811" extrusionOk="0">
                  <a:moveTo>
                    <a:pt x="0" y="0"/>
                  </a:moveTo>
                  <a:lnTo>
                    <a:pt x="0" y="18015"/>
                  </a:lnTo>
                  <a:cubicBezTo>
                    <a:pt x="0" y="19011"/>
                    <a:pt x="800" y="19810"/>
                    <a:pt x="1780" y="19810"/>
                  </a:cubicBezTo>
                  <a:cubicBezTo>
                    <a:pt x="2776" y="19810"/>
                    <a:pt x="3576" y="19011"/>
                    <a:pt x="3576" y="18015"/>
                  </a:cubicBezTo>
                  <a:lnTo>
                    <a:pt x="35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1512173" y="4167219"/>
              <a:ext cx="91178" cy="12850"/>
            </a:xfrm>
            <a:custGeom>
              <a:avLst/>
              <a:gdLst/>
              <a:ahLst/>
              <a:cxnLst/>
              <a:rect l="l" t="t" r="r" b="b"/>
              <a:pathLst>
                <a:path w="4392" h="619" extrusionOk="0">
                  <a:moveTo>
                    <a:pt x="182" y="0"/>
                  </a:moveTo>
                  <a:cubicBezTo>
                    <a:pt x="76" y="0"/>
                    <a:pt x="1" y="91"/>
                    <a:pt x="1" y="196"/>
                  </a:cubicBezTo>
                  <a:lnTo>
                    <a:pt x="1" y="438"/>
                  </a:lnTo>
                  <a:cubicBezTo>
                    <a:pt x="1" y="543"/>
                    <a:pt x="76" y="619"/>
                    <a:pt x="182" y="619"/>
                  </a:cubicBezTo>
                  <a:lnTo>
                    <a:pt x="4210" y="619"/>
                  </a:lnTo>
                  <a:cubicBezTo>
                    <a:pt x="4316" y="619"/>
                    <a:pt x="4391" y="543"/>
                    <a:pt x="4391" y="438"/>
                  </a:cubicBezTo>
                  <a:lnTo>
                    <a:pt x="4391" y="196"/>
                  </a:lnTo>
                  <a:cubicBezTo>
                    <a:pt x="4391" y="91"/>
                    <a:pt x="4316" y="0"/>
                    <a:pt x="4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1417895" y="4299722"/>
              <a:ext cx="73947" cy="280032"/>
            </a:xfrm>
            <a:custGeom>
              <a:avLst/>
              <a:gdLst/>
              <a:ahLst/>
              <a:cxnLst/>
              <a:rect l="l" t="t" r="r" b="b"/>
              <a:pathLst>
                <a:path w="3562" h="13489" extrusionOk="0">
                  <a:moveTo>
                    <a:pt x="0" y="0"/>
                  </a:moveTo>
                  <a:lnTo>
                    <a:pt x="0" y="11693"/>
                  </a:lnTo>
                  <a:cubicBezTo>
                    <a:pt x="0" y="12689"/>
                    <a:pt x="800" y="13488"/>
                    <a:pt x="1781" y="13488"/>
                  </a:cubicBezTo>
                  <a:cubicBezTo>
                    <a:pt x="2761" y="13488"/>
                    <a:pt x="3561" y="12689"/>
                    <a:pt x="3561" y="11693"/>
                  </a:cubicBezTo>
                  <a:lnTo>
                    <a:pt x="3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409113" y="4296898"/>
              <a:ext cx="91489" cy="13162"/>
            </a:xfrm>
            <a:custGeom>
              <a:avLst/>
              <a:gdLst/>
              <a:ahLst/>
              <a:cxnLst/>
              <a:rect l="l" t="t" r="r" b="b"/>
              <a:pathLst>
                <a:path w="4407" h="634" extrusionOk="0">
                  <a:moveTo>
                    <a:pt x="197" y="0"/>
                  </a:moveTo>
                  <a:cubicBezTo>
                    <a:pt x="76" y="0"/>
                    <a:pt x="1" y="76"/>
                    <a:pt x="1" y="196"/>
                  </a:cubicBezTo>
                  <a:lnTo>
                    <a:pt x="1" y="438"/>
                  </a:lnTo>
                  <a:cubicBezTo>
                    <a:pt x="1" y="543"/>
                    <a:pt x="76" y="634"/>
                    <a:pt x="197" y="634"/>
                  </a:cubicBezTo>
                  <a:lnTo>
                    <a:pt x="4210" y="634"/>
                  </a:lnTo>
                  <a:cubicBezTo>
                    <a:pt x="4331" y="634"/>
                    <a:pt x="4407" y="543"/>
                    <a:pt x="4407" y="438"/>
                  </a:cubicBezTo>
                  <a:lnTo>
                    <a:pt x="4407" y="196"/>
                  </a:lnTo>
                  <a:cubicBezTo>
                    <a:pt x="4407" y="76"/>
                    <a:pt x="4331" y="0"/>
                    <a:pt x="4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1318282" y="4376770"/>
              <a:ext cx="74259" cy="202991"/>
            </a:xfrm>
            <a:custGeom>
              <a:avLst/>
              <a:gdLst/>
              <a:ahLst/>
              <a:cxnLst/>
              <a:rect l="l" t="t" r="r" b="b"/>
              <a:pathLst>
                <a:path w="3577" h="9778" extrusionOk="0">
                  <a:moveTo>
                    <a:pt x="16" y="1"/>
                  </a:moveTo>
                  <a:lnTo>
                    <a:pt x="16" y="7982"/>
                  </a:lnTo>
                  <a:cubicBezTo>
                    <a:pt x="1" y="8978"/>
                    <a:pt x="800" y="9777"/>
                    <a:pt x="1796" y="9777"/>
                  </a:cubicBezTo>
                  <a:cubicBezTo>
                    <a:pt x="2777" y="9777"/>
                    <a:pt x="3576" y="8978"/>
                    <a:pt x="3576" y="7997"/>
                  </a:cubicBezTo>
                  <a:lnTo>
                    <a:pt x="35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1520332" y="4335744"/>
              <a:ext cx="73926" cy="250905"/>
            </a:xfrm>
            <a:custGeom>
              <a:avLst/>
              <a:gdLst/>
              <a:ahLst/>
              <a:cxnLst/>
              <a:rect l="l" t="t" r="r" b="b"/>
              <a:pathLst>
                <a:path w="3561" h="12086" extrusionOk="0">
                  <a:moveTo>
                    <a:pt x="0" y="0"/>
                  </a:moveTo>
                  <a:lnTo>
                    <a:pt x="0" y="10290"/>
                  </a:lnTo>
                  <a:cubicBezTo>
                    <a:pt x="0" y="11286"/>
                    <a:pt x="785" y="12085"/>
                    <a:pt x="1780" y="12085"/>
                  </a:cubicBezTo>
                  <a:cubicBezTo>
                    <a:pt x="2761" y="12085"/>
                    <a:pt x="3561" y="11286"/>
                    <a:pt x="3561" y="10290"/>
                  </a:cubicBezTo>
                  <a:lnTo>
                    <a:pt x="3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417273" y="4415927"/>
              <a:ext cx="74238" cy="170730"/>
            </a:xfrm>
            <a:custGeom>
              <a:avLst/>
              <a:gdLst/>
              <a:ahLst/>
              <a:cxnLst/>
              <a:rect l="l" t="t" r="r" b="b"/>
              <a:pathLst>
                <a:path w="3576" h="8224" extrusionOk="0">
                  <a:moveTo>
                    <a:pt x="0" y="1"/>
                  </a:moveTo>
                  <a:lnTo>
                    <a:pt x="0" y="6428"/>
                  </a:lnTo>
                  <a:cubicBezTo>
                    <a:pt x="0" y="7424"/>
                    <a:pt x="800" y="8223"/>
                    <a:pt x="1796" y="8223"/>
                  </a:cubicBezTo>
                  <a:cubicBezTo>
                    <a:pt x="2776" y="8223"/>
                    <a:pt x="3576" y="7424"/>
                    <a:pt x="3576" y="6443"/>
                  </a:cubicBezTo>
                  <a:lnTo>
                    <a:pt x="35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1317971" y="4524616"/>
              <a:ext cx="74259" cy="62052"/>
            </a:xfrm>
            <a:custGeom>
              <a:avLst/>
              <a:gdLst/>
              <a:ahLst/>
              <a:cxnLst/>
              <a:rect l="l" t="t" r="r" b="b"/>
              <a:pathLst>
                <a:path w="3577" h="2989" extrusionOk="0">
                  <a:moveTo>
                    <a:pt x="1" y="1"/>
                  </a:moveTo>
                  <a:lnTo>
                    <a:pt x="1" y="1193"/>
                  </a:lnTo>
                  <a:cubicBezTo>
                    <a:pt x="1" y="2189"/>
                    <a:pt x="800" y="2988"/>
                    <a:pt x="1796" y="2988"/>
                  </a:cubicBezTo>
                  <a:cubicBezTo>
                    <a:pt x="2777" y="2988"/>
                    <a:pt x="3576" y="2189"/>
                    <a:pt x="3576" y="1193"/>
                  </a:cubicBezTo>
                  <a:lnTo>
                    <a:pt x="35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1309833" y="4370188"/>
              <a:ext cx="91469" cy="13183"/>
            </a:xfrm>
            <a:custGeom>
              <a:avLst/>
              <a:gdLst/>
              <a:ahLst/>
              <a:cxnLst/>
              <a:rect l="l" t="t" r="r" b="b"/>
              <a:pathLst>
                <a:path w="4406" h="635" extrusionOk="0">
                  <a:moveTo>
                    <a:pt x="196" y="1"/>
                  </a:moveTo>
                  <a:cubicBezTo>
                    <a:pt x="76" y="1"/>
                    <a:pt x="0" y="76"/>
                    <a:pt x="0" y="197"/>
                  </a:cubicBezTo>
                  <a:lnTo>
                    <a:pt x="0" y="438"/>
                  </a:lnTo>
                  <a:cubicBezTo>
                    <a:pt x="0" y="544"/>
                    <a:pt x="76" y="634"/>
                    <a:pt x="196" y="634"/>
                  </a:cubicBezTo>
                  <a:lnTo>
                    <a:pt x="4210" y="634"/>
                  </a:lnTo>
                  <a:cubicBezTo>
                    <a:pt x="4315" y="634"/>
                    <a:pt x="4406" y="544"/>
                    <a:pt x="4406" y="438"/>
                  </a:cubicBezTo>
                  <a:lnTo>
                    <a:pt x="4406" y="197"/>
                  </a:lnTo>
                  <a:cubicBezTo>
                    <a:pt x="4406" y="76"/>
                    <a:pt x="4315" y="1"/>
                    <a:pt x="4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1537543" y="4541827"/>
              <a:ext cx="20075" cy="16940"/>
            </a:xfrm>
            <a:custGeom>
              <a:avLst/>
              <a:gdLst/>
              <a:ahLst/>
              <a:cxnLst/>
              <a:rect l="l" t="t" r="r" b="b"/>
              <a:pathLst>
                <a:path w="967" h="816" extrusionOk="0">
                  <a:moveTo>
                    <a:pt x="584" y="1"/>
                  </a:moveTo>
                  <a:cubicBezTo>
                    <a:pt x="575" y="1"/>
                    <a:pt x="567" y="1"/>
                    <a:pt x="559" y="2"/>
                  </a:cubicBezTo>
                  <a:cubicBezTo>
                    <a:pt x="197" y="2"/>
                    <a:pt x="1" y="439"/>
                    <a:pt x="257" y="696"/>
                  </a:cubicBezTo>
                  <a:cubicBezTo>
                    <a:pt x="345" y="779"/>
                    <a:pt x="451" y="816"/>
                    <a:pt x="553" y="816"/>
                  </a:cubicBezTo>
                  <a:cubicBezTo>
                    <a:pt x="766" y="816"/>
                    <a:pt x="966" y="654"/>
                    <a:pt x="966" y="409"/>
                  </a:cubicBezTo>
                  <a:cubicBezTo>
                    <a:pt x="966" y="191"/>
                    <a:pt x="798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1539744" y="4478254"/>
              <a:ext cx="35728" cy="30330"/>
            </a:xfrm>
            <a:custGeom>
              <a:avLst/>
              <a:gdLst/>
              <a:ahLst/>
              <a:cxnLst/>
              <a:rect l="l" t="t" r="r" b="b"/>
              <a:pathLst>
                <a:path w="1721" h="1461" extrusionOk="0">
                  <a:moveTo>
                    <a:pt x="981" y="1"/>
                  </a:moveTo>
                  <a:cubicBezTo>
                    <a:pt x="332" y="1"/>
                    <a:pt x="0" y="785"/>
                    <a:pt x="468" y="1238"/>
                  </a:cubicBezTo>
                  <a:cubicBezTo>
                    <a:pt x="617" y="1392"/>
                    <a:pt x="803" y="1461"/>
                    <a:pt x="985" y="1461"/>
                  </a:cubicBezTo>
                  <a:cubicBezTo>
                    <a:pt x="1359" y="1461"/>
                    <a:pt x="1720" y="1171"/>
                    <a:pt x="1720" y="725"/>
                  </a:cubicBezTo>
                  <a:cubicBezTo>
                    <a:pt x="1720" y="333"/>
                    <a:pt x="1389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1548194" y="4395871"/>
              <a:ext cx="28836" cy="24663"/>
            </a:xfrm>
            <a:custGeom>
              <a:avLst/>
              <a:gdLst/>
              <a:ahLst/>
              <a:cxnLst/>
              <a:rect l="l" t="t" r="r" b="b"/>
              <a:pathLst>
                <a:path w="1389" h="1188" extrusionOk="0">
                  <a:moveTo>
                    <a:pt x="800" y="1"/>
                  </a:moveTo>
                  <a:cubicBezTo>
                    <a:pt x="257" y="1"/>
                    <a:pt x="1" y="635"/>
                    <a:pt x="378" y="1012"/>
                  </a:cubicBezTo>
                  <a:cubicBezTo>
                    <a:pt x="499" y="1133"/>
                    <a:pt x="648" y="1187"/>
                    <a:pt x="793" y="1187"/>
                  </a:cubicBezTo>
                  <a:cubicBezTo>
                    <a:pt x="1098" y="1187"/>
                    <a:pt x="1389" y="947"/>
                    <a:pt x="1389" y="589"/>
                  </a:cubicBezTo>
                  <a:cubicBezTo>
                    <a:pt x="1389" y="257"/>
                    <a:pt x="1117" y="1"/>
                    <a:pt x="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1560422" y="4327585"/>
              <a:ext cx="29770" cy="25410"/>
            </a:xfrm>
            <a:custGeom>
              <a:avLst/>
              <a:gdLst/>
              <a:ahLst/>
              <a:cxnLst/>
              <a:rect l="l" t="t" r="r" b="b"/>
              <a:pathLst>
                <a:path w="1434" h="1224" extrusionOk="0">
                  <a:moveTo>
                    <a:pt x="815" y="1"/>
                  </a:moveTo>
                  <a:cubicBezTo>
                    <a:pt x="272" y="1"/>
                    <a:pt x="0" y="665"/>
                    <a:pt x="377" y="1042"/>
                  </a:cubicBezTo>
                  <a:cubicBezTo>
                    <a:pt x="503" y="1168"/>
                    <a:pt x="657" y="1224"/>
                    <a:pt x="808" y="1224"/>
                  </a:cubicBezTo>
                  <a:cubicBezTo>
                    <a:pt x="1127" y="1224"/>
                    <a:pt x="1434" y="973"/>
                    <a:pt x="1434" y="604"/>
                  </a:cubicBezTo>
                  <a:cubicBezTo>
                    <a:pt x="1418" y="272"/>
                    <a:pt x="1147" y="1"/>
                    <a:pt x="8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1431992" y="4466358"/>
              <a:ext cx="26946" cy="26967"/>
            </a:xfrm>
            <a:custGeom>
              <a:avLst/>
              <a:gdLst/>
              <a:ahLst/>
              <a:cxnLst/>
              <a:rect l="l" t="t" r="r" b="b"/>
              <a:pathLst>
                <a:path w="1298" h="1299" extrusionOk="0">
                  <a:moveTo>
                    <a:pt x="649" y="1"/>
                  </a:moveTo>
                  <a:cubicBezTo>
                    <a:pt x="287" y="1"/>
                    <a:pt x="0" y="287"/>
                    <a:pt x="0" y="649"/>
                  </a:cubicBezTo>
                  <a:cubicBezTo>
                    <a:pt x="0" y="1011"/>
                    <a:pt x="287" y="1298"/>
                    <a:pt x="649" y="1298"/>
                  </a:cubicBezTo>
                  <a:cubicBezTo>
                    <a:pt x="1011" y="1298"/>
                    <a:pt x="1298" y="1011"/>
                    <a:pt x="1298" y="649"/>
                  </a:cubicBezTo>
                  <a:cubicBezTo>
                    <a:pt x="1298" y="287"/>
                    <a:pt x="1011" y="1"/>
                    <a:pt x="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1452359" y="4541848"/>
              <a:ext cx="14740" cy="12601"/>
            </a:xfrm>
            <a:custGeom>
              <a:avLst/>
              <a:gdLst/>
              <a:ahLst/>
              <a:cxnLst/>
              <a:rect l="l" t="t" r="r" b="b"/>
              <a:pathLst>
                <a:path w="710" h="607" extrusionOk="0">
                  <a:moveTo>
                    <a:pt x="407" y="1"/>
                  </a:moveTo>
                  <a:cubicBezTo>
                    <a:pt x="136" y="1"/>
                    <a:pt x="0" y="318"/>
                    <a:pt x="196" y="514"/>
                  </a:cubicBezTo>
                  <a:cubicBezTo>
                    <a:pt x="255" y="578"/>
                    <a:pt x="331" y="606"/>
                    <a:pt x="405" y="606"/>
                  </a:cubicBezTo>
                  <a:cubicBezTo>
                    <a:pt x="559" y="606"/>
                    <a:pt x="709" y="485"/>
                    <a:pt x="709" y="302"/>
                  </a:cubicBezTo>
                  <a:cubicBezTo>
                    <a:pt x="709" y="136"/>
                    <a:pt x="573" y="1"/>
                    <a:pt x="4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336137" y="4555945"/>
              <a:ext cx="19120" cy="16172"/>
            </a:xfrm>
            <a:custGeom>
              <a:avLst/>
              <a:gdLst/>
              <a:ahLst/>
              <a:cxnLst/>
              <a:rect l="l" t="t" r="r" b="b"/>
              <a:pathLst>
                <a:path w="921" h="779" extrusionOk="0">
                  <a:moveTo>
                    <a:pt x="529" y="1"/>
                  </a:moveTo>
                  <a:cubicBezTo>
                    <a:pt x="182" y="1"/>
                    <a:pt x="1" y="423"/>
                    <a:pt x="242" y="664"/>
                  </a:cubicBezTo>
                  <a:cubicBezTo>
                    <a:pt x="326" y="743"/>
                    <a:pt x="425" y="779"/>
                    <a:pt x="522" y="779"/>
                  </a:cubicBezTo>
                  <a:cubicBezTo>
                    <a:pt x="722" y="779"/>
                    <a:pt x="911" y="627"/>
                    <a:pt x="921" y="393"/>
                  </a:cubicBezTo>
                  <a:cubicBezTo>
                    <a:pt x="921" y="167"/>
                    <a:pt x="740" y="1"/>
                    <a:pt x="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1353992" y="4508650"/>
              <a:ext cx="25389" cy="21694"/>
            </a:xfrm>
            <a:custGeom>
              <a:avLst/>
              <a:gdLst/>
              <a:ahLst/>
              <a:cxnLst/>
              <a:rect l="l" t="t" r="r" b="b"/>
              <a:pathLst>
                <a:path w="1223" h="1045" extrusionOk="0">
                  <a:moveTo>
                    <a:pt x="710" y="0"/>
                  </a:moveTo>
                  <a:cubicBezTo>
                    <a:pt x="242" y="0"/>
                    <a:pt x="1" y="559"/>
                    <a:pt x="333" y="891"/>
                  </a:cubicBezTo>
                  <a:cubicBezTo>
                    <a:pt x="439" y="997"/>
                    <a:pt x="569" y="1044"/>
                    <a:pt x="696" y="1044"/>
                  </a:cubicBezTo>
                  <a:cubicBezTo>
                    <a:pt x="965" y="1044"/>
                    <a:pt x="1223" y="831"/>
                    <a:pt x="1223" y="513"/>
                  </a:cubicBezTo>
                  <a:cubicBezTo>
                    <a:pt x="1223" y="227"/>
                    <a:pt x="996" y="0"/>
                    <a:pt x="7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1344587" y="4436294"/>
              <a:ext cx="18207" cy="15549"/>
            </a:xfrm>
            <a:custGeom>
              <a:avLst/>
              <a:gdLst/>
              <a:ahLst/>
              <a:cxnLst/>
              <a:rect l="l" t="t" r="r" b="b"/>
              <a:pathLst>
                <a:path w="877" h="749" extrusionOk="0">
                  <a:moveTo>
                    <a:pt x="499" y="0"/>
                  </a:moveTo>
                  <a:cubicBezTo>
                    <a:pt x="167" y="0"/>
                    <a:pt x="1" y="392"/>
                    <a:pt x="242" y="634"/>
                  </a:cubicBezTo>
                  <a:cubicBezTo>
                    <a:pt x="317" y="713"/>
                    <a:pt x="410" y="748"/>
                    <a:pt x="503" y="748"/>
                  </a:cubicBezTo>
                  <a:cubicBezTo>
                    <a:pt x="692" y="748"/>
                    <a:pt x="876" y="600"/>
                    <a:pt x="876" y="377"/>
                  </a:cubicBezTo>
                  <a:cubicBezTo>
                    <a:pt x="876" y="166"/>
                    <a:pt x="710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1458297" y="4504892"/>
              <a:ext cx="17252" cy="14574"/>
            </a:xfrm>
            <a:custGeom>
              <a:avLst/>
              <a:gdLst/>
              <a:ahLst/>
              <a:cxnLst/>
              <a:rect l="l" t="t" r="r" b="b"/>
              <a:pathLst>
                <a:path w="831" h="702" extrusionOk="0">
                  <a:moveTo>
                    <a:pt x="468" y="0"/>
                  </a:moveTo>
                  <a:cubicBezTo>
                    <a:pt x="152" y="0"/>
                    <a:pt x="1" y="378"/>
                    <a:pt x="227" y="604"/>
                  </a:cubicBezTo>
                  <a:cubicBezTo>
                    <a:pt x="294" y="671"/>
                    <a:pt x="379" y="702"/>
                    <a:pt x="463" y="702"/>
                  </a:cubicBezTo>
                  <a:cubicBezTo>
                    <a:pt x="642" y="702"/>
                    <a:pt x="820" y="563"/>
                    <a:pt x="831" y="347"/>
                  </a:cubicBezTo>
                  <a:cubicBezTo>
                    <a:pt x="831" y="151"/>
                    <a:pt x="665" y="0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1458297" y="4411857"/>
              <a:ext cx="23832" cy="23832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0"/>
                  </a:moveTo>
                  <a:cubicBezTo>
                    <a:pt x="257" y="0"/>
                    <a:pt x="1" y="257"/>
                    <a:pt x="1" y="574"/>
                  </a:cubicBezTo>
                  <a:cubicBezTo>
                    <a:pt x="1" y="891"/>
                    <a:pt x="257" y="1147"/>
                    <a:pt x="574" y="1147"/>
                  </a:cubicBezTo>
                  <a:cubicBezTo>
                    <a:pt x="891" y="1147"/>
                    <a:pt x="1147" y="891"/>
                    <a:pt x="1147" y="574"/>
                  </a:cubicBezTo>
                  <a:cubicBezTo>
                    <a:pt x="1147" y="257"/>
                    <a:pt x="891" y="0"/>
                    <a:pt x="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1545059" y="4230481"/>
              <a:ext cx="31970" cy="32282"/>
            </a:xfrm>
            <a:custGeom>
              <a:avLst/>
              <a:gdLst/>
              <a:ahLst/>
              <a:cxnLst/>
              <a:rect l="l" t="t" r="r" b="b"/>
              <a:pathLst>
                <a:path w="1540" h="1555" fill="none" extrusionOk="0">
                  <a:moveTo>
                    <a:pt x="1540" y="785"/>
                  </a:moveTo>
                  <a:cubicBezTo>
                    <a:pt x="1540" y="1208"/>
                    <a:pt x="1193" y="1555"/>
                    <a:pt x="770" y="1555"/>
                  </a:cubicBezTo>
                  <a:cubicBezTo>
                    <a:pt x="348" y="1555"/>
                    <a:pt x="1" y="1208"/>
                    <a:pt x="1" y="785"/>
                  </a:cubicBezTo>
                  <a:cubicBezTo>
                    <a:pt x="1" y="348"/>
                    <a:pt x="348" y="1"/>
                    <a:pt x="770" y="1"/>
                  </a:cubicBezTo>
                  <a:cubicBezTo>
                    <a:pt x="1193" y="1"/>
                    <a:pt x="1540" y="348"/>
                    <a:pt x="1540" y="7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1550083" y="4098933"/>
              <a:ext cx="39486" cy="39486"/>
            </a:xfrm>
            <a:custGeom>
              <a:avLst/>
              <a:gdLst/>
              <a:ahLst/>
              <a:cxnLst/>
              <a:rect l="l" t="t" r="r" b="b"/>
              <a:pathLst>
                <a:path w="1902" h="1902" fill="none" extrusionOk="0">
                  <a:moveTo>
                    <a:pt x="1901" y="951"/>
                  </a:moveTo>
                  <a:cubicBezTo>
                    <a:pt x="1901" y="1479"/>
                    <a:pt x="1464" y="1901"/>
                    <a:pt x="951" y="1901"/>
                  </a:cubicBezTo>
                  <a:cubicBezTo>
                    <a:pt x="423" y="1901"/>
                    <a:pt x="0" y="1479"/>
                    <a:pt x="0" y="951"/>
                  </a:cubicBezTo>
                  <a:cubicBezTo>
                    <a:pt x="0" y="422"/>
                    <a:pt x="423" y="0"/>
                    <a:pt x="951" y="0"/>
                  </a:cubicBezTo>
                  <a:cubicBezTo>
                    <a:pt x="1464" y="0"/>
                    <a:pt x="1901" y="422"/>
                    <a:pt x="1901" y="9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278" name="Google Shape;278;p18"/>
          <p:cNvGrpSpPr/>
          <p:nvPr/>
        </p:nvGrpSpPr>
        <p:grpSpPr>
          <a:xfrm>
            <a:off x="6533219" y="5463468"/>
            <a:ext cx="2355606" cy="1259891"/>
            <a:chOff x="7017598" y="3853925"/>
            <a:chExt cx="1881024" cy="754546"/>
          </a:xfrm>
        </p:grpSpPr>
        <p:sp>
          <p:nvSpPr>
            <p:cNvPr id="279" name="Google Shape;279;p18"/>
            <p:cNvSpPr/>
            <p:nvPr/>
          </p:nvSpPr>
          <p:spPr>
            <a:xfrm>
              <a:off x="8164686" y="4137675"/>
              <a:ext cx="306944" cy="462414"/>
            </a:xfrm>
            <a:custGeom>
              <a:avLst/>
              <a:gdLst/>
              <a:ahLst/>
              <a:cxnLst/>
              <a:rect l="l" t="t" r="r" b="b"/>
              <a:pathLst>
                <a:path w="9295" h="14003" extrusionOk="0">
                  <a:moveTo>
                    <a:pt x="3365" y="1"/>
                  </a:moveTo>
                  <a:cubicBezTo>
                    <a:pt x="3199" y="1"/>
                    <a:pt x="3063" y="137"/>
                    <a:pt x="3063" y="318"/>
                  </a:cubicBezTo>
                  <a:lnTo>
                    <a:pt x="3063" y="710"/>
                  </a:lnTo>
                  <a:cubicBezTo>
                    <a:pt x="3063" y="876"/>
                    <a:pt x="3199" y="1027"/>
                    <a:pt x="3365" y="1027"/>
                  </a:cubicBezTo>
                  <a:lnTo>
                    <a:pt x="3561" y="1027"/>
                  </a:lnTo>
                  <a:lnTo>
                    <a:pt x="3561" y="4753"/>
                  </a:lnTo>
                  <a:cubicBezTo>
                    <a:pt x="1705" y="5206"/>
                    <a:pt x="347" y="6805"/>
                    <a:pt x="181" y="8706"/>
                  </a:cubicBezTo>
                  <a:cubicBezTo>
                    <a:pt x="0" y="10607"/>
                    <a:pt x="1056" y="12418"/>
                    <a:pt x="2807" y="13202"/>
                  </a:cubicBezTo>
                  <a:cubicBezTo>
                    <a:pt x="2625" y="13248"/>
                    <a:pt x="2505" y="13399"/>
                    <a:pt x="2505" y="13580"/>
                  </a:cubicBezTo>
                  <a:lnTo>
                    <a:pt x="2505" y="13866"/>
                  </a:lnTo>
                  <a:cubicBezTo>
                    <a:pt x="2505" y="13942"/>
                    <a:pt x="2565" y="14002"/>
                    <a:pt x="2641" y="14002"/>
                  </a:cubicBezTo>
                  <a:lnTo>
                    <a:pt x="6669" y="14002"/>
                  </a:lnTo>
                  <a:cubicBezTo>
                    <a:pt x="6744" y="14002"/>
                    <a:pt x="6805" y="13942"/>
                    <a:pt x="6805" y="13866"/>
                  </a:cubicBezTo>
                  <a:lnTo>
                    <a:pt x="6805" y="13580"/>
                  </a:lnTo>
                  <a:cubicBezTo>
                    <a:pt x="6805" y="13399"/>
                    <a:pt x="6684" y="13233"/>
                    <a:pt x="6488" y="13202"/>
                  </a:cubicBezTo>
                  <a:cubicBezTo>
                    <a:pt x="8238" y="12418"/>
                    <a:pt x="9294" y="10607"/>
                    <a:pt x="9128" y="8706"/>
                  </a:cubicBezTo>
                  <a:cubicBezTo>
                    <a:pt x="8947" y="6805"/>
                    <a:pt x="7589" y="5206"/>
                    <a:pt x="5734" y="4753"/>
                  </a:cubicBezTo>
                  <a:lnTo>
                    <a:pt x="5734" y="1027"/>
                  </a:lnTo>
                  <a:lnTo>
                    <a:pt x="5930" y="1027"/>
                  </a:lnTo>
                  <a:cubicBezTo>
                    <a:pt x="6096" y="1027"/>
                    <a:pt x="6246" y="876"/>
                    <a:pt x="6231" y="710"/>
                  </a:cubicBezTo>
                  <a:lnTo>
                    <a:pt x="6231" y="318"/>
                  </a:lnTo>
                  <a:cubicBezTo>
                    <a:pt x="6231" y="137"/>
                    <a:pt x="6096" y="1"/>
                    <a:pt x="5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8505489" y="3916979"/>
              <a:ext cx="393133" cy="683103"/>
            </a:xfrm>
            <a:custGeom>
              <a:avLst/>
              <a:gdLst/>
              <a:ahLst/>
              <a:cxnLst/>
              <a:rect l="l" t="t" r="r" b="b"/>
              <a:pathLst>
                <a:path w="11905" h="20686" extrusionOk="0">
                  <a:moveTo>
                    <a:pt x="4541" y="0"/>
                  </a:moveTo>
                  <a:cubicBezTo>
                    <a:pt x="4345" y="0"/>
                    <a:pt x="4194" y="166"/>
                    <a:pt x="4194" y="362"/>
                  </a:cubicBezTo>
                  <a:lnTo>
                    <a:pt x="4194" y="936"/>
                  </a:lnTo>
                  <a:cubicBezTo>
                    <a:pt x="4194" y="1132"/>
                    <a:pt x="4345" y="1283"/>
                    <a:pt x="4541" y="1283"/>
                  </a:cubicBezTo>
                  <a:lnTo>
                    <a:pt x="4647" y="1283"/>
                  </a:lnTo>
                  <a:lnTo>
                    <a:pt x="4647" y="11391"/>
                  </a:lnTo>
                  <a:lnTo>
                    <a:pt x="2656" y="14605"/>
                  </a:lnTo>
                  <a:lnTo>
                    <a:pt x="468" y="18135"/>
                  </a:lnTo>
                  <a:cubicBezTo>
                    <a:pt x="0" y="18875"/>
                    <a:pt x="498" y="19855"/>
                    <a:pt x="1373" y="19900"/>
                  </a:cubicBezTo>
                  <a:cubicBezTo>
                    <a:pt x="1222" y="19961"/>
                    <a:pt x="1132" y="20112"/>
                    <a:pt x="1132" y="20278"/>
                  </a:cubicBezTo>
                  <a:lnTo>
                    <a:pt x="1132" y="20549"/>
                  </a:lnTo>
                  <a:cubicBezTo>
                    <a:pt x="1132" y="20625"/>
                    <a:pt x="1192" y="20685"/>
                    <a:pt x="1267" y="20685"/>
                  </a:cubicBezTo>
                  <a:lnTo>
                    <a:pt x="10637" y="20685"/>
                  </a:lnTo>
                  <a:cubicBezTo>
                    <a:pt x="10712" y="20685"/>
                    <a:pt x="10773" y="20625"/>
                    <a:pt x="10773" y="20549"/>
                  </a:cubicBezTo>
                  <a:lnTo>
                    <a:pt x="10773" y="20263"/>
                  </a:lnTo>
                  <a:cubicBezTo>
                    <a:pt x="10773" y="20097"/>
                    <a:pt x="10682" y="19961"/>
                    <a:pt x="10531" y="19885"/>
                  </a:cubicBezTo>
                  <a:cubicBezTo>
                    <a:pt x="11391" y="19840"/>
                    <a:pt x="11904" y="18875"/>
                    <a:pt x="11436" y="18135"/>
                  </a:cubicBezTo>
                  <a:lnTo>
                    <a:pt x="7257" y="11391"/>
                  </a:lnTo>
                  <a:lnTo>
                    <a:pt x="7257" y="1283"/>
                  </a:lnTo>
                  <a:lnTo>
                    <a:pt x="7363" y="1283"/>
                  </a:lnTo>
                  <a:cubicBezTo>
                    <a:pt x="7559" y="1283"/>
                    <a:pt x="7725" y="1132"/>
                    <a:pt x="7725" y="936"/>
                  </a:cubicBezTo>
                  <a:lnTo>
                    <a:pt x="7725" y="362"/>
                  </a:lnTo>
                  <a:cubicBezTo>
                    <a:pt x="7725" y="166"/>
                    <a:pt x="7559" y="0"/>
                    <a:pt x="7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7704775" y="4000661"/>
              <a:ext cx="459904" cy="599424"/>
            </a:xfrm>
            <a:custGeom>
              <a:avLst/>
              <a:gdLst/>
              <a:ahLst/>
              <a:cxnLst/>
              <a:rect l="l" t="t" r="r" b="b"/>
              <a:pathLst>
                <a:path w="13927" h="18152" extrusionOk="0">
                  <a:moveTo>
                    <a:pt x="7190" y="1"/>
                  </a:moveTo>
                  <a:cubicBezTo>
                    <a:pt x="6839" y="1"/>
                    <a:pt x="6489" y="87"/>
                    <a:pt x="6171" y="257"/>
                  </a:cubicBezTo>
                  <a:cubicBezTo>
                    <a:pt x="5447" y="665"/>
                    <a:pt x="5025" y="1419"/>
                    <a:pt x="5040" y="2249"/>
                  </a:cubicBezTo>
                  <a:lnTo>
                    <a:pt x="5040" y="6172"/>
                  </a:lnTo>
                  <a:cubicBezTo>
                    <a:pt x="5025" y="7710"/>
                    <a:pt x="4632" y="9234"/>
                    <a:pt x="3848" y="10562"/>
                  </a:cubicBezTo>
                  <a:lnTo>
                    <a:pt x="3048" y="11965"/>
                  </a:lnTo>
                  <a:lnTo>
                    <a:pt x="483" y="16386"/>
                  </a:lnTo>
                  <a:cubicBezTo>
                    <a:pt x="1" y="17155"/>
                    <a:pt x="559" y="18151"/>
                    <a:pt x="1449" y="18151"/>
                  </a:cubicBezTo>
                  <a:lnTo>
                    <a:pt x="10471" y="18151"/>
                  </a:lnTo>
                  <a:cubicBezTo>
                    <a:pt x="11377" y="18151"/>
                    <a:pt x="11935" y="17155"/>
                    <a:pt x="11452" y="16386"/>
                  </a:cubicBezTo>
                  <a:lnTo>
                    <a:pt x="8902" y="11965"/>
                  </a:lnTo>
                  <a:lnTo>
                    <a:pt x="8087" y="10562"/>
                  </a:lnTo>
                  <a:cubicBezTo>
                    <a:pt x="7303" y="9219"/>
                    <a:pt x="6911" y="7710"/>
                    <a:pt x="6911" y="6172"/>
                  </a:cubicBezTo>
                  <a:lnTo>
                    <a:pt x="6911" y="2173"/>
                  </a:lnTo>
                  <a:cubicBezTo>
                    <a:pt x="6911" y="2012"/>
                    <a:pt x="7042" y="1895"/>
                    <a:pt x="7191" y="1895"/>
                  </a:cubicBezTo>
                  <a:cubicBezTo>
                    <a:pt x="7238" y="1895"/>
                    <a:pt x="7286" y="1907"/>
                    <a:pt x="7333" y="1932"/>
                  </a:cubicBezTo>
                  <a:lnTo>
                    <a:pt x="13112" y="5387"/>
                  </a:lnTo>
                  <a:cubicBezTo>
                    <a:pt x="13148" y="5408"/>
                    <a:pt x="13189" y="5418"/>
                    <a:pt x="13231" y="5418"/>
                  </a:cubicBezTo>
                  <a:cubicBezTo>
                    <a:pt x="13312" y="5418"/>
                    <a:pt x="13394" y="5381"/>
                    <a:pt x="13443" y="5312"/>
                  </a:cubicBezTo>
                  <a:lnTo>
                    <a:pt x="13851" y="4723"/>
                  </a:lnTo>
                  <a:cubicBezTo>
                    <a:pt x="13926" y="4602"/>
                    <a:pt x="13896" y="4452"/>
                    <a:pt x="13791" y="4376"/>
                  </a:cubicBezTo>
                  <a:lnTo>
                    <a:pt x="8253" y="287"/>
                  </a:lnTo>
                  <a:cubicBezTo>
                    <a:pt x="7922" y="95"/>
                    <a:pt x="7556" y="1"/>
                    <a:pt x="7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282" name="Google Shape;282;p18"/>
            <p:cNvGrpSpPr/>
            <p:nvPr/>
          </p:nvGrpSpPr>
          <p:grpSpPr>
            <a:xfrm>
              <a:off x="7017598" y="4084930"/>
              <a:ext cx="615800" cy="523541"/>
              <a:chOff x="1975225" y="1586175"/>
              <a:chExt cx="887575" cy="754600"/>
            </a:xfrm>
          </p:grpSpPr>
          <p:sp>
            <p:nvSpPr>
              <p:cNvPr id="283" name="Google Shape;283;p18"/>
              <p:cNvSpPr/>
              <p:nvPr/>
            </p:nvSpPr>
            <p:spPr>
              <a:xfrm>
                <a:off x="2671300" y="1626450"/>
                <a:ext cx="98050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4743" extrusionOk="0">
                    <a:moveTo>
                      <a:pt x="0" y="1"/>
                    </a:moveTo>
                    <a:lnTo>
                      <a:pt x="0" y="22797"/>
                    </a:lnTo>
                    <a:cubicBezTo>
                      <a:pt x="0" y="23861"/>
                      <a:pt x="882" y="24743"/>
                      <a:pt x="1976" y="24743"/>
                    </a:cubicBezTo>
                    <a:cubicBezTo>
                      <a:pt x="3040" y="24743"/>
                      <a:pt x="3921" y="23861"/>
                      <a:pt x="3921" y="22797"/>
                    </a:cubicBezTo>
                    <a:lnTo>
                      <a:pt x="392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4" name="Google Shape;284;p18"/>
              <p:cNvSpPr/>
              <p:nvPr/>
            </p:nvSpPr>
            <p:spPr>
              <a:xfrm>
                <a:off x="2656100" y="1586175"/>
                <a:ext cx="1314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1612" extrusionOk="0">
                    <a:moveTo>
                      <a:pt x="0" y="1"/>
                    </a:moveTo>
                    <a:lnTo>
                      <a:pt x="608" y="1612"/>
                    </a:lnTo>
                    <a:lnTo>
                      <a:pt x="4529" y="1612"/>
                    </a:lnTo>
                    <a:lnTo>
                      <a:pt x="52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5" name="Google Shape;285;p18"/>
              <p:cNvSpPr/>
              <p:nvPr/>
            </p:nvSpPr>
            <p:spPr>
              <a:xfrm>
                <a:off x="2688000" y="1865050"/>
                <a:ext cx="64625" cy="36325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4530" extrusionOk="0">
                    <a:moveTo>
                      <a:pt x="1" y="1"/>
                    </a:moveTo>
                    <a:lnTo>
                      <a:pt x="1" y="13223"/>
                    </a:lnTo>
                    <a:cubicBezTo>
                      <a:pt x="1" y="13922"/>
                      <a:pt x="578" y="14530"/>
                      <a:pt x="1308" y="14530"/>
                    </a:cubicBezTo>
                    <a:cubicBezTo>
                      <a:pt x="2007" y="14530"/>
                      <a:pt x="2584" y="13922"/>
                      <a:pt x="2584" y="13223"/>
                    </a:cubicBez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6" name="Google Shape;286;p18"/>
              <p:cNvSpPr/>
              <p:nvPr/>
            </p:nvSpPr>
            <p:spPr>
              <a:xfrm>
                <a:off x="2691800" y="20748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7" name="Google Shape;287;p18"/>
              <p:cNvSpPr/>
              <p:nvPr/>
            </p:nvSpPr>
            <p:spPr>
              <a:xfrm>
                <a:off x="2691800" y="20185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8" name="Google Shape;288;p18"/>
              <p:cNvSpPr/>
              <p:nvPr/>
            </p:nvSpPr>
            <p:spPr>
              <a:xfrm>
                <a:off x="2691800" y="19623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9" name="Google Shape;289;p18"/>
              <p:cNvSpPr/>
              <p:nvPr/>
            </p:nvSpPr>
            <p:spPr>
              <a:xfrm>
                <a:off x="2691800" y="19061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0" name="Google Shape;290;p18"/>
              <p:cNvSpPr/>
              <p:nvPr/>
            </p:nvSpPr>
            <p:spPr>
              <a:xfrm>
                <a:off x="2691800" y="18498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1" name="Google Shape;291;p18"/>
              <p:cNvSpPr/>
              <p:nvPr/>
            </p:nvSpPr>
            <p:spPr>
              <a:xfrm>
                <a:off x="2691800" y="17936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2" name="Google Shape;292;p18"/>
              <p:cNvSpPr/>
              <p:nvPr/>
            </p:nvSpPr>
            <p:spPr>
              <a:xfrm>
                <a:off x="2691800" y="17366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3" name="Google Shape;293;p18"/>
              <p:cNvSpPr/>
              <p:nvPr/>
            </p:nvSpPr>
            <p:spPr>
              <a:xfrm>
                <a:off x="2469150" y="1626450"/>
                <a:ext cx="98825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24743" extrusionOk="0">
                    <a:moveTo>
                      <a:pt x="1" y="1"/>
                    </a:moveTo>
                    <a:lnTo>
                      <a:pt x="1" y="22797"/>
                    </a:lnTo>
                    <a:cubicBezTo>
                      <a:pt x="1" y="23861"/>
                      <a:pt x="882" y="24743"/>
                      <a:pt x="1977" y="24743"/>
                    </a:cubicBezTo>
                    <a:cubicBezTo>
                      <a:pt x="3071" y="24743"/>
                      <a:pt x="3952" y="23861"/>
                      <a:pt x="3952" y="22797"/>
                    </a:cubicBezTo>
                    <a:lnTo>
                      <a:pt x="395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4" name="Google Shape;294;p18"/>
              <p:cNvSpPr/>
              <p:nvPr/>
            </p:nvSpPr>
            <p:spPr>
              <a:xfrm>
                <a:off x="2453950" y="1586175"/>
                <a:ext cx="1315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1612" extrusionOk="0">
                    <a:moveTo>
                      <a:pt x="1" y="1"/>
                    </a:moveTo>
                    <a:lnTo>
                      <a:pt x="609" y="1612"/>
                    </a:lnTo>
                    <a:lnTo>
                      <a:pt x="4560" y="1612"/>
                    </a:lnTo>
                    <a:lnTo>
                      <a:pt x="52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5" name="Google Shape;295;p18"/>
              <p:cNvSpPr/>
              <p:nvPr/>
            </p:nvSpPr>
            <p:spPr>
              <a:xfrm>
                <a:off x="2485875" y="1983600"/>
                <a:ext cx="64625" cy="2447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9788" extrusionOk="0">
                    <a:moveTo>
                      <a:pt x="31" y="1"/>
                    </a:moveTo>
                    <a:lnTo>
                      <a:pt x="31" y="8481"/>
                    </a:lnTo>
                    <a:cubicBezTo>
                      <a:pt x="0" y="9180"/>
                      <a:pt x="608" y="9788"/>
                      <a:pt x="1308" y="9788"/>
                    </a:cubicBezTo>
                    <a:cubicBezTo>
                      <a:pt x="2007" y="9758"/>
                      <a:pt x="2584" y="9210"/>
                      <a:pt x="2584" y="8481"/>
                    </a:cubicBez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6" name="Google Shape;296;p18"/>
              <p:cNvSpPr/>
              <p:nvPr/>
            </p:nvSpPr>
            <p:spPr>
              <a:xfrm>
                <a:off x="2489675" y="20748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7" name="Google Shape;297;p18"/>
              <p:cNvSpPr/>
              <p:nvPr/>
            </p:nvSpPr>
            <p:spPr>
              <a:xfrm>
                <a:off x="2489675" y="20185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8" name="Google Shape;298;p18"/>
              <p:cNvSpPr/>
              <p:nvPr/>
            </p:nvSpPr>
            <p:spPr>
              <a:xfrm>
                <a:off x="2489675" y="19623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9" name="Google Shape;299;p18"/>
              <p:cNvSpPr/>
              <p:nvPr/>
            </p:nvSpPr>
            <p:spPr>
              <a:xfrm>
                <a:off x="2489675" y="19061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0" name="Google Shape;300;p18"/>
              <p:cNvSpPr/>
              <p:nvPr/>
            </p:nvSpPr>
            <p:spPr>
              <a:xfrm>
                <a:off x="2489675" y="18498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1" name="Google Shape;301;p18"/>
              <p:cNvSpPr/>
              <p:nvPr/>
            </p:nvSpPr>
            <p:spPr>
              <a:xfrm>
                <a:off x="2489675" y="17936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2" name="Google Shape;302;p18"/>
              <p:cNvSpPr/>
              <p:nvPr/>
            </p:nvSpPr>
            <p:spPr>
              <a:xfrm>
                <a:off x="2489675" y="17366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3" name="Google Shape;303;p18"/>
              <p:cNvSpPr/>
              <p:nvPr/>
            </p:nvSpPr>
            <p:spPr>
              <a:xfrm>
                <a:off x="2267775" y="1626450"/>
                <a:ext cx="98050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4743" extrusionOk="0">
                    <a:moveTo>
                      <a:pt x="1" y="1"/>
                    </a:moveTo>
                    <a:lnTo>
                      <a:pt x="1" y="22797"/>
                    </a:lnTo>
                    <a:cubicBezTo>
                      <a:pt x="1" y="23861"/>
                      <a:pt x="882" y="24743"/>
                      <a:pt x="1946" y="24743"/>
                    </a:cubicBezTo>
                    <a:cubicBezTo>
                      <a:pt x="3040" y="24743"/>
                      <a:pt x="3922" y="23861"/>
                      <a:pt x="3922" y="22797"/>
                    </a:cubicBezTo>
                    <a:lnTo>
                      <a:pt x="392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4" name="Google Shape;304;p18"/>
              <p:cNvSpPr/>
              <p:nvPr/>
            </p:nvSpPr>
            <p:spPr>
              <a:xfrm>
                <a:off x="2251825" y="1586175"/>
                <a:ext cx="1315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1612" extrusionOk="0">
                    <a:moveTo>
                      <a:pt x="1" y="1"/>
                    </a:moveTo>
                    <a:lnTo>
                      <a:pt x="639" y="1612"/>
                    </a:lnTo>
                    <a:lnTo>
                      <a:pt x="4560" y="1612"/>
                    </a:lnTo>
                    <a:lnTo>
                      <a:pt x="52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5" name="Google Shape;305;p18"/>
              <p:cNvSpPr/>
              <p:nvPr/>
            </p:nvSpPr>
            <p:spPr>
              <a:xfrm>
                <a:off x="2284500" y="1934975"/>
                <a:ext cx="64625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1733" extrusionOk="0">
                    <a:moveTo>
                      <a:pt x="1" y="0"/>
                    </a:moveTo>
                    <a:lnTo>
                      <a:pt x="1" y="10426"/>
                    </a:lnTo>
                    <a:cubicBezTo>
                      <a:pt x="1" y="11125"/>
                      <a:pt x="578" y="11703"/>
                      <a:pt x="1277" y="11733"/>
                    </a:cubicBezTo>
                    <a:cubicBezTo>
                      <a:pt x="2007" y="11733"/>
                      <a:pt x="2584" y="11125"/>
                      <a:pt x="2584" y="10426"/>
                    </a:cubicBezTo>
                    <a:lnTo>
                      <a:pt x="258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6" name="Google Shape;306;p18"/>
              <p:cNvSpPr/>
              <p:nvPr/>
            </p:nvSpPr>
            <p:spPr>
              <a:xfrm>
                <a:off x="2287550" y="20748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7" name="Google Shape;307;p18"/>
              <p:cNvSpPr/>
              <p:nvPr/>
            </p:nvSpPr>
            <p:spPr>
              <a:xfrm>
                <a:off x="2287550" y="20185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8" name="Google Shape;308;p18"/>
              <p:cNvSpPr/>
              <p:nvPr/>
            </p:nvSpPr>
            <p:spPr>
              <a:xfrm>
                <a:off x="2287550" y="19623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9" name="Google Shape;309;p18"/>
              <p:cNvSpPr/>
              <p:nvPr/>
            </p:nvSpPr>
            <p:spPr>
              <a:xfrm>
                <a:off x="2287550" y="19061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0" name="Google Shape;310;p18"/>
              <p:cNvSpPr/>
              <p:nvPr/>
            </p:nvSpPr>
            <p:spPr>
              <a:xfrm>
                <a:off x="2287550" y="18498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1" name="Google Shape;311;p18"/>
              <p:cNvSpPr/>
              <p:nvPr/>
            </p:nvSpPr>
            <p:spPr>
              <a:xfrm>
                <a:off x="2287550" y="17936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2" name="Google Shape;312;p18"/>
              <p:cNvSpPr/>
              <p:nvPr/>
            </p:nvSpPr>
            <p:spPr>
              <a:xfrm>
                <a:off x="2287550" y="17366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3" name="Google Shape;313;p18"/>
              <p:cNvSpPr/>
              <p:nvPr/>
            </p:nvSpPr>
            <p:spPr>
              <a:xfrm>
                <a:off x="2065650" y="1626450"/>
                <a:ext cx="98050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4743" extrusionOk="0">
                    <a:moveTo>
                      <a:pt x="1" y="1"/>
                    </a:moveTo>
                    <a:lnTo>
                      <a:pt x="1" y="22797"/>
                    </a:lnTo>
                    <a:cubicBezTo>
                      <a:pt x="1" y="23861"/>
                      <a:pt x="882" y="24743"/>
                      <a:pt x="1946" y="24743"/>
                    </a:cubicBezTo>
                    <a:cubicBezTo>
                      <a:pt x="3040" y="24743"/>
                      <a:pt x="3922" y="23861"/>
                      <a:pt x="3922" y="22797"/>
                    </a:cubicBezTo>
                    <a:lnTo>
                      <a:pt x="392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4" name="Google Shape;314;p18"/>
              <p:cNvSpPr/>
              <p:nvPr/>
            </p:nvSpPr>
            <p:spPr>
              <a:xfrm>
                <a:off x="2049700" y="1586175"/>
                <a:ext cx="1322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1612" extrusionOk="0">
                    <a:moveTo>
                      <a:pt x="0" y="1"/>
                    </a:moveTo>
                    <a:lnTo>
                      <a:pt x="639" y="1612"/>
                    </a:lnTo>
                    <a:lnTo>
                      <a:pt x="4560" y="1612"/>
                    </a:lnTo>
                    <a:lnTo>
                      <a:pt x="528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5" name="Google Shape;315;p18"/>
              <p:cNvSpPr/>
              <p:nvPr/>
            </p:nvSpPr>
            <p:spPr>
              <a:xfrm>
                <a:off x="2082375" y="1755625"/>
                <a:ext cx="64625" cy="4726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8907" extrusionOk="0">
                    <a:moveTo>
                      <a:pt x="0" y="1"/>
                    </a:moveTo>
                    <a:lnTo>
                      <a:pt x="0" y="17600"/>
                    </a:lnTo>
                    <a:cubicBezTo>
                      <a:pt x="0" y="18299"/>
                      <a:pt x="578" y="18877"/>
                      <a:pt x="1277" y="18907"/>
                    </a:cubicBezTo>
                    <a:cubicBezTo>
                      <a:pt x="2006" y="18877"/>
                      <a:pt x="2584" y="18299"/>
                      <a:pt x="2584" y="17600"/>
                    </a:cubicBez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6" name="Google Shape;316;p18"/>
              <p:cNvSpPr/>
              <p:nvPr/>
            </p:nvSpPr>
            <p:spPr>
              <a:xfrm>
                <a:off x="2085400" y="207480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7" name="Google Shape;317;p18"/>
              <p:cNvSpPr/>
              <p:nvPr/>
            </p:nvSpPr>
            <p:spPr>
              <a:xfrm>
                <a:off x="2085400" y="201855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8" name="Google Shape;318;p18"/>
              <p:cNvSpPr/>
              <p:nvPr/>
            </p:nvSpPr>
            <p:spPr>
              <a:xfrm>
                <a:off x="2085400" y="1962325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9" name="Google Shape;319;p18"/>
              <p:cNvSpPr/>
              <p:nvPr/>
            </p:nvSpPr>
            <p:spPr>
              <a:xfrm>
                <a:off x="2085400" y="190610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0" name="Google Shape;320;p18"/>
              <p:cNvSpPr/>
              <p:nvPr/>
            </p:nvSpPr>
            <p:spPr>
              <a:xfrm>
                <a:off x="2085400" y="184985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1" name="Google Shape;321;p18"/>
              <p:cNvSpPr/>
              <p:nvPr/>
            </p:nvSpPr>
            <p:spPr>
              <a:xfrm>
                <a:off x="2085400" y="1793625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2" name="Google Shape;322;p18"/>
              <p:cNvSpPr/>
              <p:nvPr/>
            </p:nvSpPr>
            <p:spPr>
              <a:xfrm>
                <a:off x="2085400" y="173665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3" name="Google Shape;323;p18"/>
              <p:cNvSpPr/>
              <p:nvPr/>
            </p:nvSpPr>
            <p:spPr>
              <a:xfrm>
                <a:off x="1975225" y="1699400"/>
                <a:ext cx="887575" cy="596550"/>
              </a:xfrm>
              <a:custGeom>
                <a:avLst/>
                <a:gdLst/>
                <a:ahLst/>
                <a:cxnLst/>
                <a:rect l="l" t="t" r="r" b="b"/>
                <a:pathLst>
                  <a:path w="35503" h="23862" fill="none" extrusionOk="0">
                    <a:moveTo>
                      <a:pt x="2341" y="31"/>
                    </a:moveTo>
                    <a:lnTo>
                      <a:pt x="33162" y="31"/>
                    </a:lnTo>
                    <a:cubicBezTo>
                      <a:pt x="34439" y="31"/>
                      <a:pt x="35503" y="1064"/>
                      <a:pt x="35503" y="2341"/>
                    </a:cubicBezTo>
                    <a:lnTo>
                      <a:pt x="35503" y="23861"/>
                    </a:lnTo>
                    <a:lnTo>
                      <a:pt x="1" y="23861"/>
                    </a:lnTo>
                    <a:lnTo>
                      <a:pt x="1" y="2341"/>
                    </a:lnTo>
                    <a:cubicBezTo>
                      <a:pt x="1" y="1064"/>
                      <a:pt x="1034" y="1"/>
                      <a:pt x="2341" y="31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0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4" name="Google Shape;324;p18"/>
              <p:cNvSpPr/>
              <p:nvPr/>
            </p:nvSpPr>
            <p:spPr>
              <a:xfrm>
                <a:off x="2035250" y="2295925"/>
                <a:ext cx="15125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1794" extrusionOk="0">
                    <a:moveTo>
                      <a:pt x="1" y="0"/>
                    </a:moveTo>
                    <a:lnTo>
                      <a:pt x="1" y="1794"/>
                    </a:lnTo>
                    <a:lnTo>
                      <a:pt x="6050" y="1794"/>
                    </a:lnTo>
                    <a:lnTo>
                      <a:pt x="605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2650775" y="2295925"/>
                <a:ext cx="15125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1794" extrusionOk="0">
                    <a:moveTo>
                      <a:pt x="0" y="0"/>
                    </a:moveTo>
                    <a:lnTo>
                      <a:pt x="0" y="1794"/>
                    </a:lnTo>
                    <a:lnTo>
                      <a:pt x="6049" y="1794"/>
                    </a:lnTo>
                    <a:lnTo>
                      <a:pt x="604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sp>
          <p:nvSpPr>
            <p:cNvPr id="326" name="Google Shape;326;p18"/>
            <p:cNvSpPr/>
            <p:nvPr/>
          </p:nvSpPr>
          <p:spPr>
            <a:xfrm rot="-5400000">
              <a:off x="7865167" y="3671368"/>
              <a:ext cx="534875" cy="900000"/>
            </a:xfrm>
            <a:custGeom>
              <a:avLst/>
              <a:gdLst/>
              <a:ahLst/>
              <a:cxnLst/>
              <a:rect l="l" t="t" r="r" b="b"/>
              <a:pathLst>
                <a:path w="21395" h="36000" fill="none" extrusionOk="0">
                  <a:moveTo>
                    <a:pt x="0" y="11754"/>
                  </a:moveTo>
                  <a:lnTo>
                    <a:pt x="0" y="3441"/>
                  </a:lnTo>
                  <a:cubicBezTo>
                    <a:pt x="0" y="1540"/>
                    <a:pt x="1539" y="1"/>
                    <a:pt x="3440" y="1"/>
                  </a:cubicBezTo>
                  <a:lnTo>
                    <a:pt x="17607" y="1"/>
                  </a:lnTo>
                  <a:cubicBezTo>
                    <a:pt x="19508" y="1"/>
                    <a:pt x="21047" y="1540"/>
                    <a:pt x="21047" y="3441"/>
                  </a:cubicBezTo>
                  <a:lnTo>
                    <a:pt x="21047" y="7680"/>
                  </a:lnTo>
                  <a:cubicBezTo>
                    <a:pt x="21078" y="8571"/>
                    <a:pt x="21078" y="9446"/>
                    <a:pt x="20806" y="10290"/>
                  </a:cubicBezTo>
                  <a:cubicBezTo>
                    <a:pt x="20565" y="11075"/>
                    <a:pt x="19765" y="11618"/>
                    <a:pt x="18980" y="11769"/>
                  </a:cubicBezTo>
                  <a:cubicBezTo>
                    <a:pt x="18332" y="11905"/>
                    <a:pt x="17321" y="11935"/>
                    <a:pt x="16763" y="11497"/>
                  </a:cubicBezTo>
                  <a:cubicBezTo>
                    <a:pt x="15978" y="10864"/>
                    <a:pt x="16189" y="9928"/>
                    <a:pt x="17079" y="9506"/>
                  </a:cubicBezTo>
                  <a:cubicBezTo>
                    <a:pt x="17562" y="9280"/>
                    <a:pt x="18090" y="9249"/>
                    <a:pt x="18618" y="9234"/>
                  </a:cubicBezTo>
                  <a:cubicBezTo>
                    <a:pt x="19463" y="9204"/>
                    <a:pt x="20414" y="9280"/>
                    <a:pt x="20927" y="9943"/>
                  </a:cubicBezTo>
                  <a:cubicBezTo>
                    <a:pt x="21228" y="10351"/>
                    <a:pt x="21289" y="10879"/>
                    <a:pt x="21319" y="11377"/>
                  </a:cubicBezTo>
                  <a:lnTo>
                    <a:pt x="21319" y="13987"/>
                  </a:lnTo>
                  <a:cubicBezTo>
                    <a:pt x="21394" y="15179"/>
                    <a:pt x="20474" y="16446"/>
                    <a:pt x="19297" y="16627"/>
                  </a:cubicBezTo>
                  <a:cubicBezTo>
                    <a:pt x="18845" y="16688"/>
                    <a:pt x="18392" y="16672"/>
                    <a:pt x="17939" y="16582"/>
                  </a:cubicBezTo>
                  <a:cubicBezTo>
                    <a:pt x="17472" y="16537"/>
                    <a:pt x="17034" y="16386"/>
                    <a:pt x="16642" y="16129"/>
                  </a:cubicBezTo>
                  <a:cubicBezTo>
                    <a:pt x="16265" y="15843"/>
                    <a:pt x="16038" y="15375"/>
                    <a:pt x="16159" y="14922"/>
                  </a:cubicBezTo>
                  <a:cubicBezTo>
                    <a:pt x="16265" y="14590"/>
                    <a:pt x="16506" y="14304"/>
                    <a:pt x="16823" y="14153"/>
                  </a:cubicBezTo>
                  <a:cubicBezTo>
                    <a:pt x="18679" y="13036"/>
                    <a:pt x="21183" y="14304"/>
                    <a:pt x="21183" y="16507"/>
                  </a:cubicBezTo>
                  <a:lnTo>
                    <a:pt x="21183" y="18106"/>
                  </a:lnTo>
                  <a:cubicBezTo>
                    <a:pt x="21168" y="18513"/>
                    <a:pt x="21123" y="18921"/>
                    <a:pt x="21047" y="19313"/>
                  </a:cubicBezTo>
                  <a:cubicBezTo>
                    <a:pt x="20972" y="19720"/>
                    <a:pt x="20806" y="20097"/>
                    <a:pt x="20550" y="20414"/>
                  </a:cubicBezTo>
                  <a:cubicBezTo>
                    <a:pt x="20067" y="20957"/>
                    <a:pt x="19252" y="21063"/>
                    <a:pt x="18513" y="21048"/>
                  </a:cubicBezTo>
                  <a:cubicBezTo>
                    <a:pt x="18045" y="21063"/>
                    <a:pt x="17577" y="20972"/>
                    <a:pt x="17155" y="20776"/>
                  </a:cubicBezTo>
                  <a:cubicBezTo>
                    <a:pt x="16717" y="20565"/>
                    <a:pt x="16431" y="20158"/>
                    <a:pt x="16400" y="19675"/>
                  </a:cubicBezTo>
                  <a:cubicBezTo>
                    <a:pt x="16385" y="19147"/>
                    <a:pt x="16808" y="18679"/>
                    <a:pt x="17306" y="18483"/>
                  </a:cubicBezTo>
                  <a:cubicBezTo>
                    <a:pt x="17804" y="18317"/>
                    <a:pt x="18347" y="18302"/>
                    <a:pt x="18875" y="18423"/>
                  </a:cubicBezTo>
                  <a:cubicBezTo>
                    <a:pt x="19629" y="18543"/>
                    <a:pt x="20429" y="18800"/>
                    <a:pt x="20881" y="19418"/>
                  </a:cubicBezTo>
                  <a:cubicBezTo>
                    <a:pt x="21319" y="20037"/>
                    <a:pt x="21349" y="20912"/>
                    <a:pt x="21334" y="21712"/>
                  </a:cubicBezTo>
                  <a:lnTo>
                    <a:pt x="21334" y="36000"/>
                  </a:lnTo>
                </a:path>
              </a:pathLst>
            </a:custGeom>
            <a:noFill/>
            <a:ln w="15475" cap="flat" cmpd="sng">
              <a:solidFill>
                <a:schemeClr val="l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7" name="Google Shape;327;p18"/>
            <p:cNvSpPr/>
            <p:nvPr/>
          </p:nvSpPr>
          <p:spPr>
            <a:xfrm rot="5400000">
              <a:off x="8556075" y="3873725"/>
              <a:ext cx="291975" cy="252375"/>
            </a:xfrm>
            <a:custGeom>
              <a:avLst/>
              <a:gdLst/>
              <a:ahLst/>
              <a:cxnLst/>
              <a:rect l="l" t="t" r="r" b="b"/>
              <a:pathLst>
                <a:path w="11679" h="10095" fill="none" extrusionOk="0">
                  <a:moveTo>
                    <a:pt x="1" y="10094"/>
                  </a:moveTo>
                  <a:lnTo>
                    <a:pt x="1" y="4557"/>
                  </a:lnTo>
                  <a:cubicBezTo>
                    <a:pt x="1" y="4557"/>
                    <a:pt x="61" y="76"/>
                    <a:pt x="3878" y="76"/>
                  </a:cubicBezTo>
                  <a:lnTo>
                    <a:pt x="8555" y="76"/>
                  </a:lnTo>
                  <a:cubicBezTo>
                    <a:pt x="8555" y="76"/>
                    <a:pt x="11678" y="1"/>
                    <a:pt x="11678" y="2868"/>
                  </a:cubicBezTo>
                </a:path>
              </a:pathLst>
            </a:custGeom>
            <a:noFill/>
            <a:ln w="15475" cap="flat" cmpd="sng">
              <a:solidFill>
                <a:schemeClr val="l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20510175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preserve="1">
  <p:cSld name="Title and three columns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" name="Google Shape;330;p19"/>
          <p:cNvSpPr txBox="1">
            <a:spLocks noGrp="1"/>
          </p:cNvSpPr>
          <p:nvPr>
            <p:ph type="title"/>
          </p:nvPr>
        </p:nvSpPr>
        <p:spPr>
          <a:xfrm>
            <a:off x="708600" y="716895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1" name="Google Shape;331;p19"/>
          <p:cNvSpPr txBox="1">
            <a:spLocks noGrp="1"/>
          </p:cNvSpPr>
          <p:nvPr>
            <p:ph type="subTitle" idx="1"/>
          </p:nvPr>
        </p:nvSpPr>
        <p:spPr>
          <a:xfrm>
            <a:off x="710315" y="2888533"/>
            <a:ext cx="2142300" cy="1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2" name="Google Shape;332;p19"/>
          <p:cNvSpPr txBox="1">
            <a:spLocks noGrp="1"/>
          </p:cNvSpPr>
          <p:nvPr>
            <p:ph type="subTitle" idx="2"/>
          </p:nvPr>
        </p:nvSpPr>
        <p:spPr>
          <a:xfrm>
            <a:off x="3508155" y="4505837"/>
            <a:ext cx="2139600" cy="1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3" name="Google Shape;333;p19"/>
          <p:cNvSpPr txBox="1">
            <a:spLocks noGrp="1"/>
          </p:cNvSpPr>
          <p:nvPr>
            <p:ph type="subTitle" idx="3"/>
          </p:nvPr>
        </p:nvSpPr>
        <p:spPr>
          <a:xfrm>
            <a:off x="6295856" y="2888555"/>
            <a:ext cx="2139600" cy="1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4" name="Google Shape;334;p19"/>
          <p:cNvSpPr txBox="1">
            <a:spLocks noGrp="1"/>
          </p:cNvSpPr>
          <p:nvPr>
            <p:ph type="subTitle" idx="4"/>
          </p:nvPr>
        </p:nvSpPr>
        <p:spPr>
          <a:xfrm>
            <a:off x="893765" y="2275600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5" name="Google Shape;335;p19"/>
          <p:cNvSpPr txBox="1">
            <a:spLocks noGrp="1"/>
          </p:cNvSpPr>
          <p:nvPr>
            <p:ph type="subTitle" idx="5"/>
          </p:nvPr>
        </p:nvSpPr>
        <p:spPr>
          <a:xfrm>
            <a:off x="3690255" y="3901200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6" name="Google Shape;336;p19"/>
          <p:cNvSpPr txBox="1">
            <a:spLocks noGrp="1"/>
          </p:cNvSpPr>
          <p:nvPr>
            <p:ph type="subTitle" idx="6"/>
          </p:nvPr>
        </p:nvSpPr>
        <p:spPr>
          <a:xfrm>
            <a:off x="6477956" y="2275600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17999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 preserve="1">
  <p:cSld name="Title and three columns 2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" name="Google Shape;339;p20"/>
          <p:cNvSpPr txBox="1">
            <a:spLocks noGrp="1"/>
          </p:cNvSpPr>
          <p:nvPr>
            <p:ph type="title"/>
          </p:nvPr>
        </p:nvSpPr>
        <p:spPr>
          <a:xfrm>
            <a:off x="311700" y="719328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0" name="Google Shape;340;p20"/>
          <p:cNvSpPr txBox="1">
            <a:spLocks noGrp="1"/>
          </p:cNvSpPr>
          <p:nvPr>
            <p:ph type="subTitle" idx="1"/>
          </p:nvPr>
        </p:nvSpPr>
        <p:spPr>
          <a:xfrm>
            <a:off x="508450" y="4594500"/>
            <a:ext cx="2166600" cy="1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1" name="Google Shape;341;p20"/>
          <p:cNvSpPr txBox="1">
            <a:spLocks noGrp="1"/>
          </p:cNvSpPr>
          <p:nvPr>
            <p:ph type="subTitle" idx="2"/>
          </p:nvPr>
        </p:nvSpPr>
        <p:spPr>
          <a:xfrm>
            <a:off x="3475700" y="4594500"/>
            <a:ext cx="2192700" cy="1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2" name="Google Shape;342;p20"/>
          <p:cNvSpPr txBox="1">
            <a:spLocks noGrp="1"/>
          </p:cNvSpPr>
          <p:nvPr>
            <p:ph type="subTitle" idx="3"/>
          </p:nvPr>
        </p:nvSpPr>
        <p:spPr>
          <a:xfrm>
            <a:off x="6468900" y="4594500"/>
            <a:ext cx="2166600" cy="1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3" name="Google Shape;343;p20"/>
          <p:cNvSpPr txBox="1">
            <a:spLocks noGrp="1"/>
          </p:cNvSpPr>
          <p:nvPr>
            <p:ph type="subTitle" idx="4"/>
          </p:nvPr>
        </p:nvSpPr>
        <p:spPr>
          <a:xfrm>
            <a:off x="704100" y="3977087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4" name="Google Shape;344;p20"/>
          <p:cNvSpPr txBox="1">
            <a:spLocks noGrp="1"/>
          </p:cNvSpPr>
          <p:nvPr>
            <p:ph type="subTitle" idx="5"/>
          </p:nvPr>
        </p:nvSpPr>
        <p:spPr>
          <a:xfrm>
            <a:off x="3684300" y="3977087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5" name="Google Shape;345;p20"/>
          <p:cNvSpPr txBox="1">
            <a:spLocks noGrp="1"/>
          </p:cNvSpPr>
          <p:nvPr>
            <p:ph type="subTitle" idx="6"/>
          </p:nvPr>
        </p:nvSpPr>
        <p:spPr>
          <a:xfrm>
            <a:off x="6664500" y="3977087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60593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 preserve="1">
  <p:cSld name="Title and four columns 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" name="Google Shape;348;p21"/>
          <p:cNvSpPr txBox="1">
            <a:spLocks noGrp="1"/>
          </p:cNvSpPr>
          <p:nvPr>
            <p:ph type="title"/>
          </p:nvPr>
        </p:nvSpPr>
        <p:spPr>
          <a:xfrm>
            <a:off x="708600" y="719333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9" name="Google Shape;349;p21"/>
          <p:cNvSpPr txBox="1">
            <a:spLocks noGrp="1"/>
          </p:cNvSpPr>
          <p:nvPr>
            <p:ph type="subTitle" idx="1"/>
          </p:nvPr>
        </p:nvSpPr>
        <p:spPr>
          <a:xfrm>
            <a:off x="7118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0" name="Google Shape;350;p21"/>
          <p:cNvSpPr txBox="1">
            <a:spLocks noGrp="1"/>
          </p:cNvSpPr>
          <p:nvPr>
            <p:ph type="subTitle" idx="2"/>
          </p:nvPr>
        </p:nvSpPr>
        <p:spPr>
          <a:xfrm>
            <a:off x="7105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1" name="Google Shape;351;p21"/>
          <p:cNvSpPr txBox="1">
            <a:spLocks noGrp="1"/>
          </p:cNvSpPr>
          <p:nvPr>
            <p:ph type="subTitle" idx="3"/>
          </p:nvPr>
        </p:nvSpPr>
        <p:spPr>
          <a:xfrm>
            <a:off x="27122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2" name="Google Shape;352;p21"/>
          <p:cNvSpPr txBox="1">
            <a:spLocks noGrp="1"/>
          </p:cNvSpPr>
          <p:nvPr>
            <p:ph type="subTitle" idx="4"/>
          </p:nvPr>
        </p:nvSpPr>
        <p:spPr>
          <a:xfrm>
            <a:off x="27109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3" name="Google Shape;353;p21"/>
          <p:cNvSpPr txBox="1">
            <a:spLocks noGrp="1"/>
          </p:cNvSpPr>
          <p:nvPr>
            <p:ph type="subTitle" idx="5"/>
          </p:nvPr>
        </p:nvSpPr>
        <p:spPr>
          <a:xfrm>
            <a:off x="47126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4" name="Google Shape;354;p21"/>
          <p:cNvSpPr txBox="1">
            <a:spLocks noGrp="1"/>
          </p:cNvSpPr>
          <p:nvPr>
            <p:ph type="subTitle" idx="6"/>
          </p:nvPr>
        </p:nvSpPr>
        <p:spPr>
          <a:xfrm>
            <a:off x="47113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5" name="Google Shape;355;p21"/>
          <p:cNvSpPr txBox="1">
            <a:spLocks noGrp="1"/>
          </p:cNvSpPr>
          <p:nvPr>
            <p:ph type="subTitle" idx="7"/>
          </p:nvPr>
        </p:nvSpPr>
        <p:spPr>
          <a:xfrm>
            <a:off x="67130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6" name="Google Shape;356;p21"/>
          <p:cNvSpPr txBox="1">
            <a:spLocks noGrp="1"/>
          </p:cNvSpPr>
          <p:nvPr>
            <p:ph type="subTitle" idx="8"/>
          </p:nvPr>
        </p:nvSpPr>
        <p:spPr>
          <a:xfrm>
            <a:off x="67117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31954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 preserve="1">
  <p:cSld name="Title and six columns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2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" name="Google Shape;359;p22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0" name="Google Shape;360;p22"/>
          <p:cNvSpPr txBox="1">
            <a:spLocks noGrp="1"/>
          </p:cNvSpPr>
          <p:nvPr>
            <p:ph type="subTitle" idx="1"/>
          </p:nvPr>
        </p:nvSpPr>
        <p:spPr>
          <a:xfrm>
            <a:off x="706625" y="2980384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1" name="Google Shape;361;p22"/>
          <p:cNvSpPr txBox="1">
            <a:spLocks noGrp="1"/>
          </p:cNvSpPr>
          <p:nvPr>
            <p:ph type="subTitle" idx="2"/>
          </p:nvPr>
        </p:nvSpPr>
        <p:spPr>
          <a:xfrm>
            <a:off x="706625" y="2355909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2" name="Google Shape;362;p22"/>
          <p:cNvSpPr txBox="1">
            <a:spLocks noGrp="1"/>
          </p:cNvSpPr>
          <p:nvPr>
            <p:ph type="subTitle" idx="3"/>
          </p:nvPr>
        </p:nvSpPr>
        <p:spPr>
          <a:xfrm>
            <a:off x="3408575" y="2980384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3" name="Google Shape;363;p22"/>
          <p:cNvSpPr txBox="1">
            <a:spLocks noGrp="1"/>
          </p:cNvSpPr>
          <p:nvPr>
            <p:ph type="subTitle" idx="4"/>
          </p:nvPr>
        </p:nvSpPr>
        <p:spPr>
          <a:xfrm>
            <a:off x="3408575" y="2355909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4" name="Google Shape;364;p22"/>
          <p:cNvSpPr txBox="1">
            <a:spLocks noGrp="1"/>
          </p:cNvSpPr>
          <p:nvPr>
            <p:ph type="subTitle" idx="5"/>
          </p:nvPr>
        </p:nvSpPr>
        <p:spPr>
          <a:xfrm>
            <a:off x="6110525" y="2980384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5" name="Google Shape;365;p22"/>
          <p:cNvSpPr txBox="1">
            <a:spLocks noGrp="1"/>
          </p:cNvSpPr>
          <p:nvPr>
            <p:ph type="subTitle" idx="6"/>
          </p:nvPr>
        </p:nvSpPr>
        <p:spPr>
          <a:xfrm>
            <a:off x="6110525" y="2355909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6" name="Google Shape;366;p22"/>
          <p:cNvSpPr txBox="1">
            <a:spLocks noGrp="1"/>
          </p:cNvSpPr>
          <p:nvPr>
            <p:ph type="subTitle" idx="7"/>
          </p:nvPr>
        </p:nvSpPr>
        <p:spPr>
          <a:xfrm>
            <a:off x="706625" y="5388701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7" name="Google Shape;367;p22"/>
          <p:cNvSpPr txBox="1">
            <a:spLocks noGrp="1"/>
          </p:cNvSpPr>
          <p:nvPr>
            <p:ph type="subTitle" idx="8"/>
          </p:nvPr>
        </p:nvSpPr>
        <p:spPr>
          <a:xfrm>
            <a:off x="706625" y="4770827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8" name="Google Shape;368;p22"/>
          <p:cNvSpPr txBox="1">
            <a:spLocks noGrp="1"/>
          </p:cNvSpPr>
          <p:nvPr>
            <p:ph type="subTitle" idx="9"/>
          </p:nvPr>
        </p:nvSpPr>
        <p:spPr>
          <a:xfrm>
            <a:off x="3408575" y="5388701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9" name="Google Shape;369;p22"/>
          <p:cNvSpPr txBox="1">
            <a:spLocks noGrp="1"/>
          </p:cNvSpPr>
          <p:nvPr>
            <p:ph type="subTitle" idx="13"/>
          </p:nvPr>
        </p:nvSpPr>
        <p:spPr>
          <a:xfrm>
            <a:off x="3408575" y="4770827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0" name="Google Shape;370;p22"/>
          <p:cNvSpPr txBox="1">
            <a:spLocks noGrp="1"/>
          </p:cNvSpPr>
          <p:nvPr>
            <p:ph type="subTitle" idx="14"/>
          </p:nvPr>
        </p:nvSpPr>
        <p:spPr>
          <a:xfrm>
            <a:off x="6110525" y="5388701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1" name="Google Shape;371;p22"/>
          <p:cNvSpPr txBox="1">
            <a:spLocks noGrp="1"/>
          </p:cNvSpPr>
          <p:nvPr>
            <p:ph type="subTitle" idx="15"/>
          </p:nvPr>
        </p:nvSpPr>
        <p:spPr>
          <a:xfrm>
            <a:off x="6110525" y="4770827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11072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 preserve="1">
  <p:cSld name="Numbers and text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3"/>
          <p:cNvSpPr/>
          <p:nvPr/>
        </p:nvSpPr>
        <p:spPr>
          <a:xfrm>
            <a:off x="11125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" name="Google Shape;374;p23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5" name="Google Shape;375;p23"/>
          <p:cNvSpPr txBox="1">
            <a:spLocks noGrp="1"/>
          </p:cNvSpPr>
          <p:nvPr>
            <p:ph type="subTitle" idx="1"/>
          </p:nvPr>
        </p:nvSpPr>
        <p:spPr>
          <a:xfrm>
            <a:off x="1340350" y="2450260"/>
            <a:ext cx="64632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6" name="Google Shape;376;p23"/>
          <p:cNvSpPr txBox="1">
            <a:spLocks noGrp="1"/>
          </p:cNvSpPr>
          <p:nvPr>
            <p:ph type="title" idx="2" hasCustomPrompt="1"/>
          </p:nvPr>
        </p:nvSpPr>
        <p:spPr>
          <a:xfrm>
            <a:off x="1340350" y="2049567"/>
            <a:ext cx="6463200" cy="5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77" name="Google Shape;377;p23"/>
          <p:cNvSpPr txBox="1">
            <a:spLocks noGrp="1"/>
          </p:cNvSpPr>
          <p:nvPr>
            <p:ph type="subTitle" idx="3"/>
          </p:nvPr>
        </p:nvSpPr>
        <p:spPr>
          <a:xfrm>
            <a:off x="1340350" y="3901972"/>
            <a:ext cx="64632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8" name="Google Shape;378;p23"/>
          <p:cNvSpPr txBox="1">
            <a:spLocks noGrp="1"/>
          </p:cNvSpPr>
          <p:nvPr>
            <p:ph type="title" idx="4" hasCustomPrompt="1"/>
          </p:nvPr>
        </p:nvSpPr>
        <p:spPr>
          <a:xfrm>
            <a:off x="1340350" y="3503516"/>
            <a:ext cx="6463200" cy="5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79" name="Google Shape;379;p23"/>
          <p:cNvSpPr txBox="1">
            <a:spLocks noGrp="1"/>
          </p:cNvSpPr>
          <p:nvPr>
            <p:ph type="subTitle" idx="5"/>
          </p:nvPr>
        </p:nvSpPr>
        <p:spPr>
          <a:xfrm>
            <a:off x="1340350" y="5358111"/>
            <a:ext cx="64632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0" name="Google Shape;380;p23"/>
          <p:cNvSpPr txBox="1">
            <a:spLocks noGrp="1"/>
          </p:cNvSpPr>
          <p:nvPr>
            <p:ph type="title" idx="6" hasCustomPrompt="1"/>
          </p:nvPr>
        </p:nvSpPr>
        <p:spPr>
          <a:xfrm>
            <a:off x="1340350" y="4959368"/>
            <a:ext cx="6463200" cy="5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1" name="Google Shape;381;p23"/>
          <p:cNvSpPr/>
          <p:nvPr/>
        </p:nvSpPr>
        <p:spPr>
          <a:xfrm rot="-3252243">
            <a:off x="208065" y="656484"/>
            <a:ext cx="264128" cy="225458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23"/>
          <p:cNvSpPr/>
          <p:nvPr/>
        </p:nvSpPr>
        <p:spPr>
          <a:xfrm rot="515178">
            <a:off x="8373021" y="578493"/>
            <a:ext cx="133776" cy="281703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23"/>
          <p:cNvSpPr/>
          <p:nvPr/>
        </p:nvSpPr>
        <p:spPr>
          <a:xfrm>
            <a:off x="215876" y="8007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" name="Google Shape;384;p23"/>
          <p:cNvSpPr/>
          <p:nvPr/>
        </p:nvSpPr>
        <p:spPr>
          <a:xfrm rot="2407531">
            <a:off x="344973" y="603686"/>
            <a:ext cx="155850" cy="29605"/>
          </a:xfrm>
          <a:custGeom>
            <a:avLst/>
            <a:gdLst/>
            <a:ahLst/>
            <a:cxnLst/>
            <a:rect l="l" t="t" r="r" b="b"/>
            <a:pathLst>
              <a:path w="7388" h="1" fill="none" extrusionOk="0">
                <a:moveTo>
                  <a:pt x="7387" y="1"/>
                </a:moveTo>
                <a:lnTo>
                  <a:pt x="1" y="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23"/>
          <p:cNvSpPr/>
          <p:nvPr/>
        </p:nvSpPr>
        <p:spPr>
          <a:xfrm rot="-1913837">
            <a:off x="8327963" y="795562"/>
            <a:ext cx="93500" cy="105967"/>
          </a:xfrm>
          <a:custGeom>
            <a:avLst/>
            <a:gdLst/>
            <a:ahLst/>
            <a:cxnLst/>
            <a:rect l="l" t="t" r="r" b="b"/>
            <a:pathLst>
              <a:path w="3740" h="317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178"/>
                  <a:pt x="2129" y="3178"/>
                </a:cubicBezTo>
                <a:cubicBezTo>
                  <a:pt x="3010" y="3178"/>
                  <a:pt x="3740" y="2479"/>
                  <a:pt x="3740" y="1598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23"/>
          <p:cNvSpPr/>
          <p:nvPr/>
        </p:nvSpPr>
        <p:spPr>
          <a:xfrm rot="-1913837">
            <a:off x="277123" y="470924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387" name="Google Shape;387;p23"/>
          <p:cNvGrpSpPr/>
          <p:nvPr/>
        </p:nvGrpSpPr>
        <p:grpSpPr>
          <a:xfrm rot="-7941208">
            <a:off x="401788" y="727903"/>
            <a:ext cx="284047" cy="101100"/>
            <a:chOff x="5373224" y="1963641"/>
            <a:chExt cx="213036" cy="101100"/>
          </a:xfrm>
        </p:grpSpPr>
        <p:sp>
          <p:nvSpPr>
            <p:cNvPr id="388" name="Google Shape;388;p23"/>
            <p:cNvSpPr/>
            <p:nvPr/>
          </p:nvSpPr>
          <p:spPr>
            <a:xfrm rot="787036">
              <a:off x="5373545" y="1987810"/>
              <a:ext cx="155853" cy="22204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90" name="Google Shape;390;p23"/>
          <p:cNvSpPr/>
          <p:nvPr/>
        </p:nvSpPr>
        <p:spPr>
          <a:xfrm>
            <a:off x="563314" y="8732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391" name="Google Shape;391;p23"/>
          <p:cNvGrpSpPr/>
          <p:nvPr/>
        </p:nvGrpSpPr>
        <p:grpSpPr>
          <a:xfrm rot="-1913837">
            <a:off x="8405823" y="396612"/>
            <a:ext cx="276777" cy="531661"/>
            <a:chOff x="5459174" y="1758906"/>
            <a:chExt cx="276776" cy="398744"/>
          </a:xfrm>
        </p:grpSpPr>
        <p:sp>
          <p:nvSpPr>
            <p:cNvPr id="392" name="Google Shape;392;p23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459174" y="1758906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37137225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>
  <p:cSld name="1_Title and text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0" name="Google Shape;400;p24"/>
          <p:cNvSpPr txBox="1">
            <a:spLocks noGrp="1"/>
          </p:cNvSpPr>
          <p:nvPr>
            <p:ph type="subTitle" idx="1"/>
          </p:nvPr>
        </p:nvSpPr>
        <p:spPr>
          <a:xfrm>
            <a:off x="1202550" y="1516667"/>
            <a:ext cx="6738900" cy="14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1" name="Google Shape;401;p24"/>
          <p:cNvSpPr/>
          <p:nvPr/>
        </p:nvSpPr>
        <p:spPr>
          <a:xfrm>
            <a:off x="8469620" y="6030901"/>
            <a:ext cx="71080" cy="307055"/>
          </a:xfrm>
          <a:custGeom>
            <a:avLst/>
            <a:gdLst/>
            <a:ahLst/>
            <a:cxnLst/>
            <a:rect l="l" t="t" r="r" b="b"/>
            <a:pathLst>
              <a:path w="1630" h="5281" fill="none" extrusionOk="0">
                <a:moveTo>
                  <a:pt x="1630" y="0"/>
                </a:moveTo>
                <a:cubicBezTo>
                  <a:pt x="121" y="1388"/>
                  <a:pt x="0" y="3742"/>
                  <a:pt x="1373" y="5281"/>
                </a:cubicBezTo>
              </a:path>
            </a:pathLst>
          </a:custGeom>
          <a:noFill/>
          <a:ln w="4900" cap="rnd" cmpd="sng">
            <a:solidFill>
              <a:srgbClr val="FFFFFF"/>
            </a:solidFill>
            <a:prstDash val="solid"/>
            <a:miter lim="1508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3422710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 preserve="1">
  <p:cSld name="Title and text 2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5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" name="Google Shape;404;p25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5" name="Google Shape;405;p25"/>
          <p:cNvSpPr txBox="1">
            <a:spLocks noGrp="1"/>
          </p:cNvSpPr>
          <p:nvPr>
            <p:ph type="subTitle" idx="1"/>
          </p:nvPr>
        </p:nvSpPr>
        <p:spPr>
          <a:xfrm>
            <a:off x="736050" y="1518577"/>
            <a:ext cx="7671900" cy="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06" name="Google Shape;406;p25"/>
          <p:cNvGrpSpPr/>
          <p:nvPr/>
        </p:nvGrpSpPr>
        <p:grpSpPr>
          <a:xfrm rot="-1913837">
            <a:off x="8480689" y="478679"/>
            <a:ext cx="263970" cy="628556"/>
            <a:chOff x="5471981" y="1841850"/>
            <a:chExt cx="263969" cy="471415"/>
          </a:xfrm>
        </p:grpSpPr>
        <p:sp>
          <p:nvSpPr>
            <p:cNvPr id="407" name="Google Shape;407;p25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8" name="Google Shape;408;p25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5471981" y="2212165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12" name="Google Shape;412;p25"/>
          <p:cNvSpPr/>
          <p:nvPr/>
        </p:nvSpPr>
        <p:spPr>
          <a:xfrm rot="-2919175">
            <a:off x="364136" y="671012"/>
            <a:ext cx="198595" cy="235593"/>
          </a:xfrm>
          <a:custGeom>
            <a:avLst/>
            <a:gdLst/>
            <a:ahLst/>
            <a:cxnLst/>
            <a:rect l="l" t="t" r="r" b="b"/>
            <a:pathLst>
              <a:path w="5958" h="9424" fill="none" extrusionOk="0">
                <a:moveTo>
                  <a:pt x="5958" y="1"/>
                </a:moveTo>
                <a:lnTo>
                  <a:pt x="0" y="4712"/>
                </a:lnTo>
                <a:lnTo>
                  <a:pt x="5958" y="9423"/>
                </a:lnTo>
              </a:path>
            </a:pathLst>
          </a:custGeom>
          <a:solidFill>
            <a:schemeClr val="accent2"/>
          </a:solidFill>
          <a:ln w="987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" name="Google Shape;413;p25"/>
          <p:cNvSpPr/>
          <p:nvPr/>
        </p:nvSpPr>
        <p:spPr>
          <a:xfrm rot="-1913837">
            <a:off x="350475" y="843485"/>
            <a:ext cx="93500" cy="105967"/>
          </a:xfrm>
          <a:custGeom>
            <a:avLst/>
            <a:gdLst/>
            <a:ahLst/>
            <a:cxnLst/>
            <a:rect l="l" t="t" r="r" b="b"/>
            <a:pathLst>
              <a:path w="3740" h="317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178"/>
                  <a:pt x="2129" y="3178"/>
                </a:cubicBezTo>
                <a:cubicBezTo>
                  <a:pt x="3010" y="3178"/>
                  <a:pt x="3740" y="2479"/>
                  <a:pt x="3740" y="1598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" name="Google Shape;414;p25"/>
          <p:cNvSpPr/>
          <p:nvPr/>
        </p:nvSpPr>
        <p:spPr>
          <a:xfrm rot="-1913837">
            <a:off x="376073" y="529344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15" name="Google Shape;415;p25"/>
          <p:cNvGrpSpPr/>
          <p:nvPr/>
        </p:nvGrpSpPr>
        <p:grpSpPr>
          <a:xfrm rot="-1913837">
            <a:off x="550996" y="604901"/>
            <a:ext cx="240151" cy="367835"/>
            <a:chOff x="5495800" y="1881775"/>
            <a:chExt cx="240150" cy="275875"/>
          </a:xfrm>
        </p:grpSpPr>
        <p:sp>
          <p:nvSpPr>
            <p:cNvPr id="416" name="Google Shape;416;p25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19" name="Google Shape;419;p25"/>
          <p:cNvSpPr/>
          <p:nvPr/>
        </p:nvSpPr>
        <p:spPr>
          <a:xfrm rot="-1913837">
            <a:off x="620523" y="523461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cxnSp>
        <p:nvCxnSpPr>
          <p:cNvPr id="420" name="Google Shape;420;p25"/>
          <p:cNvCxnSpPr/>
          <p:nvPr/>
        </p:nvCxnSpPr>
        <p:spPr>
          <a:xfrm flipH="1">
            <a:off x="8626700" y="818533"/>
            <a:ext cx="84300" cy="251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25"/>
          <p:cNvSpPr/>
          <p:nvPr/>
        </p:nvSpPr>
        <p:spPr>
          <a:xfrm>
            <a:off x="710526" y="5574794"/>
            <a:ext cx="7726873" cy="406631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6679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 preserve="1">
  <p:cSld name="Title and text 3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6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" name="Google Shape;424;p26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5" name="Google Shape;425;p26"/>
          <p:cNvSpPr txBox="1">
            <a:spLocks noGrp="1"/>
          </p:cNvSpPr>
          <p:nvPr>
            <p:ph type="subTitle" idx="1"/>
          </p:nvPr>
        </p:nvSpPr>
        <p:spPr>
          <a:xfrm>
            <a:off x="736050" y="1518577"/>
            <a:ext cx="7671900" cy="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6" name="Google Shape;426;p26"/>
          <p:cNvSpPr/>
          <p:nvPr/>
        </p:nvSpPr>
        <p:spPr>
          <a:xfrm rot="3103229">
            <a:off x="287492" y="880326"/>
            <a:ext cx="254335" cy="25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7" name="Google Shape;427;p26"/>
          <p:cNvSpPr/>
          <p:nvPr/>
        </p:nvSpPr>
        <p:spPr>
          <a:xfrm>
            <a:off x="213239" y="765585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8" name="Google Shape;428;p26"/>
          <p:cNvSpPr/>
          <p:nvPr/>
        </p:nvSpPr>
        <p:spPr>
          <a:xfrm>
            <a:off x="173901" y="8583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" name="Google Shape;429;p26"/>
          <p:cNvSpPr/>
          <p:nvPr/>
        </p:nvSpPr>
        <p:spPr>
          <a:xfrm>
            <a:off x="311676" y="997367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" name="Google Shape;430;p26"/>
          <p:cNvSpPr/>
          <p:nvPr/>
        </p:nvSpPr>
        <p:spPr>
          <a:xfrm>
            <a:off x="413876" y="912700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26"/>
          <p:cNvSpPr/>
          <p:nvPr/>
        </p:nvSpPr>
        <p:spPr>
          <a:xfrm>
            <a:off x="347776" y="481601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26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26"/>
          <p:cNvSpPr/>
          <p:nvPr/>
        </p:nvSpPr>
        <p:spPr>
          <a:xfrm>
            <a:off x="305976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" name="Google Shape;434;p26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" name="Google Shape;435;p26"/>
          <p:cNvSpPr/>
          <p:nvPr/>
        </p:nvSpPr>
        <p:spPr>
          <a:xfrm rot="3257273" flipH="1">
            <a:off x="8527014" y="674991"/>
            <a:ext cx="455100" cy="331552"/>
          </a:xfrm>
          <a:custGeom>
            <a:avLst/>
            <a:gdLst/>
            <a:ahLst/>
            <a:cxnLst/>
            <a:rect l="l" t="t" r="r" b="b"/>
            <a:pathLst>
              <a:path w="7388" h="1" fill="none" extrusionOk="0">
                <a:moveTo>
                  <a:pt x="7387" y="1"/>
                </a:moveTo>
                <a:lnTo>
                  <a:pt x="1" y="1"/>
                </a:ln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36" name="Google Shape;436;p26"/>
          <p:cNvGrpSpPr/>
          <p:nvPr/>
        </p:nvGrpSpPr>
        <p:grpSpPr>
          <a:xfrm rot="-1913837">
            <a:off x="8505580" y="441101"/>
            <a:ext cx="258200" cy="703976"/>
            <a:chOff x="5493496" y="1825280"/>
            <a:chExt cx="258199" cy="527980"/>
          </a:xfrm>
        </p:grpSpPr>
        <p:sp>
          <p:nvSpPr>
            <p:cNvPr id="437" name="Google Shape;437;p26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5658195" y="182528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5493496" y="225216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468303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1/4/2021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111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 preserve="1">
  <p:cSld name="Title and text 4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" name="Google Shape;444;p27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5" name="Google Shape;445;p27"/>
          <p:cNvSpPr txBox="1">
            <a:spLocks noGrp="1"/>
          </p:cNvSpPr>
          <p:nvPr>
            <p:ph type="subTitle" idx="1"/>
          </p:nvPr>
        </p:nvSpPr>
        <p:spPr>
          <a:xfrm>
            <a:off x="736050" y="1517231"/>
            <a:ext cx="7671900" cy="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46" name="Google Shape;446;p27"/>
          <p:cNvGrpSpPr/>
          <p:nvPr/>
        </p:nvGrpSpPr>
        <p:grpSpPr>
          <a:xfrm rot="-1913837">
            <a:off x="303174" y="564320"/>
            <a:ext cx="363175" cy="366376"/>
            <a:chOff x="5311900" y="1948650"/>
            <a:chExt cx="363174" cy="274781"/>
          </a:xfrm>
        </p:grpSpPr>
        <p:sp>
          <p:nvSpPr>
            <p:cNvPr id="447" name="Google Shape;447;p27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8" name="Google Shape;448;p27"/>
            <p:cNvSpPr/>
            <p:nvPr/>
          </p:nvSpPr>
          <p:spPr>
            <a:xfrm rot="5800762">
              <a:off x="5456525" y="1980572"/>
              <a:ext cx="148933" cy="23557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5342153" y="212677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5581574" y="2143206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53" name="Google Shape;453;p27"/>
          <p:cNvSpPr/>
          <p:nvPr/>
        </p:nvSpPr>
        <p:spPr>
          <a:xfrm>
            <a:off x="8604425" y="5542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27"/>
          <p:cNvSpPr/>
          <p:nvPr/>
        </p:nvSpPr>
        <p:spPr>
          <a:xfrm>
            <a:off x="8781301" y="5053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27"/>
          <p:cNvSpPr/>
          <p:nvPr/>
        </p:nvSpPr>
        <p:spPr>
          <a:xfrm>
            <a:off x="8747101" y="7976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6" name="Google Shape;456;p27"/>
          <p:cNvSpPr/>
          <p:nvPr/>
        </p:nvSpPr>
        <p:spPr>
          <a:xfrm rot="2197598">
            <a:off x="8340218" y="465901"/>
            <a:ext cx="288606" cy="280948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" name="Google Shape;457;p27"/>
          <p:cNvSpPr/>
          <p:nvPr/>
        </p:nvSpPr>
        <p:spPr>
          <a:xfrm>
            <a:off x="8536751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" name="Google Shape;458;p27"/>
          <p:cNvSpPr/>
          <p:nvPr/>
        </p:nvSpPr>
        <p:spPr>
          <a:xfrm>
            <a:off x="8253701" y="5542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9" name="Google Shape;459;p27"/>
          <p:cNvSpPr/>
          <p:nvPr/>
        </p:nvSpPr>
        <p:spPr>
          <a:xfrm>
            <a:off x="8395626" y="329567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0362495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>
  <p:cSld name="Thanks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8"/>
          <p:cNvSpPr/>
          <p:nvPr/>
        </p:nvSpPr>
        <p:spPr>
          <a:xfrm>
            <a:off x="111300" y="1735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" name="Google Shape;462;p28"/>
          <p:cNvSpPr txBox="1">
            <a:spLocks noGrp="1"/>
          </p:cNvSpPr>
          <p:nvPr>
            <p:ph type="title"/>
          </p:nvPr>
        </p:nvSpPr>
        <p:spPr>
          <a:xfrm>
            <a:off x="2727000" y="913467"/>
            <a:ext cx="36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3" name="Google Shape;463;p28"/>
          <p:cNvSpPr txBox="1">
            <a:spLocks noGrp="1"/>
          </p:cNvSpPr>
          <p:nvPr>
            <p:ph type="subTitle" idx="1"/>
          </p:nvPr>
        </p:nvSpPr>
        <p:spPr>
          <a:xfrm>
            <a:off x="3157700" y="3048867"/>
            <a:ext cx="2828700" cy="19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4" name="Google Shape;464;p28"/>
          <p:cNvSpPr txBox="1"/>
          <p:nvPr/>
        </p:nvSpPr>
        <p:spPr>
          <a:xfrm>
            <a:off x="2859450" y="4417133"/>
            <a:ext cx="3425100" cy="1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369560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>
  <p:cSld name="Background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9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67" name="Google Shape;467;p29"/>
          <p:cNvGrpSpPr/>
          <p:nvPr/>
        </p:nvGrpSpPr>
        <p:grpSpPr>
          <a:xfrm rot="-1913837">
            <a:off x="303174" y="564320"/>
            <a:ext cx="363175" cy="366376"/>
            <a:chOff x="5311900" y="1948650"/>
            <a:chExt cx="363174" cy="274781"/>
          </a:xfrm>
        </p:grpSpPr>
        <p:sp>
          <p:nvSpPr>
            <p:cNvPr id="468" name="Google Shape;468;p29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9" name="Google Shape;469;p29"/>
            <p:cNvSpPr/>
            <p:nvPr/>
          </p:nvSpPr>
          <p:spPr>
            <a:xfrm rot="5800762">
              <a:off x="5456525" y="1980572"/>
              <a:ext cx="148933" cy="23557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5342153" y="212677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5581574" y="2143206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74" name="Google Shape;474;p29"/>
          <p:cNvSpPr/>
          <p:nvPr/>
        </p:nvSpPr>
        <p:spPr>
          <a:xfrm>
            <a:off x="8604425" y="5542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29"/>
          <p:cNvSpPr/>
          <p:nvPr/>
        </p:nvSpPr>
        <p:spPr>
          <a:xfrm>
            <a:off x="8781301" y="5053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29"/>
          <p:cNvSpPr/>
          <p:nvPr/>
        </p:nvSpPr>
        <p:spPr>
          <a:xfrm>
            <a:off x="8747101" y="7976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29"/>
          <p:cNvSpPr/>
          <p:nvPr/>
        </p:nvSpPr>
        <p:spPr>
          <a:xfrm rot="2197598">
            <a:off x="8340218" y="465901"/>
            <a:ext cx="288606" cy="280948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29"/>
          <p:cNvSpPr/>
          <p:nvPr/>
        </p:nvSpPr>
        <p:spPr>
          <a:xfrm>
            <a:off x="8536751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" name="Google Shape;479;p29"/>
          <p:cNvSpPr/>
          <p:nvPr/>
        </p:nvSpPr>
        <p:spPr>
          <a:xfrm>
            <a:off x="8253701" y="5542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" name="Google Shape;480;p29"/>
          <p:cNvSpPr/>
          <p:nvPr/>
        </p:nvSpPr>
        <p:spPr>
          <a:xfrm>
            <a:off x="8395626" y="329567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4472712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 preserve="1">
  <p:cSld name="Background 2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0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83" name="Google Shape;483;p30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484" name="Google Shape;484;p30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5" name="Google Shape;485;p30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90" name="Google Shape;490;p30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1" name="Google Shape;491;p30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" name="Google Shape;492;p30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" name="Google Shape;493;p30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" name="Google Shape;494;p30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" name="Google Shape;495;p30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30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" name="Google Shape;497;p30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" name="Google Shape;498;p30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9313565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 preserve="1">
  <p:cSld name="Background 3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501" name="Google Shape;501;p31"/>
          <p:cNvGrpSpPr/>
          <p:nvPr/>
        </p:nvGrpSpPr>
        <p:grpSpPr>
          <a:xfrm rot="-1913837">
            <a:off x="8443422" y="401155"/>
            <a:ext cx="480876" cy="421068"/>
            <a:chOff x="5495800" y="1841850"/>
            <a:chExt cx="480874" cy="315800"/>
          </a:xfrm>
        </p:grpSpPr>
        <p:sp>
          <p:nvSpPr>
            <p:cNvPr id="502" name="Google Shape;502;p31"/>
            <p:cNvSpPr/>
            <p:nvPr/>
          </p:nvSpPr>
          <p:spPr>
            <a:xfrm rot="1274">
              <a:off x="5586713" y="1998178"/>
              <a:ext cx="299048" cy="3129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5875574" y="1952134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08" name="Google Shape;508;p31"/>
          <p:cNvSpPr/>
          <p:nvPr/>
        </p:nvSpPr>
        <p:spPr>
          <a:xfrm rot="-1012162">
            <a:off x="510630" y="662560"/>
            <a:ext cx="134529" cy="2817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" name="Google Shape;509;p31"/>
          <p:cNvSpPr/>
          <p:nvPr/>
        </p:nvSpPr>
        <p:spPr>
          <a:xfrm rot="515178">
            <a:off x="327358" y="673575"/>
            <a:ext cx="133776" cy="281703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" name="Google Shape;510;p31"/>
          <p:cNvSpPr/>
          <p:nvPr/>
        </p:nvSpPr>
        <p:spPr>
          <a:xfrm>
            <a:off x="420876" y="7635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" name="Google Shape;511;p31"/>
          <p:cNvSpPr/>
          <p:nvPr/>
        </p:nvSpPr>
        <p:spPr>
          <a:xfrm>
            <a:off x="573751" y="566567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2" name="Google Shape;512;p31"/>
          <p:cNvSpPr/>
          <p:nvPr/>
        </p:nvSpPr>
        <p:spPr>
          <a:xfrm>
            <a:off x="651976" y="868966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" name="Google Shape;513;p31"/>
          <p:cNvSpPr/>
          <p:nvPr/>
        </p:nvSpPr>
        <p:spPr>
          <a:xfrm rot="-241193">
            <a:off x="286068" y="600872"/>
            <a:ext cx="84372" cy="96163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" name="Google Shape;514;p31"/>
          <p:cNvSpPr/>
          <p:nvPr/>
        </p:nvSpPr>
        <p:spPr>
          <a:xfrm rot="-241193">
            <a:off x="225431" y="890036"/>
            <a:ext cx="118570" cy="134595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520678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 preserve="1">
  <p:cSld name="Background 4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2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517" name="Google Shape;517;p32"/>
          <p:cNvGrpSpPr/>
          <p:nvPr/>
        </p:nvGrpSpPr>
        <p:grpSpPr>
          <a:xfrm rot="-1913837">
            <a:off x="8291581" y="550735"/>
            <a:ext cx="424052" cy="421068"/>
            <a:chOff x="5311900" y="1841850"/>
            <a:chExt cx="424050" cy="315800"/>
          </a:xfrm>
        </p:grpSpPr>
        <p:sp>
          <p:nvSpPr>
            <p:cNvPr id="518" name="Google Shape;518;p32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24" name="Google Shape;524;p32"/>
          <p:cNvSpPr/>
          <p:nvPr/>
        </p:nvSpPr>
        <p:spPr>
          <a:xfrm rot="3103229">
            <a:off x="445930" y="764242"/>
            <a:ext cx="254335" cy="25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" name="Google Shape;525;p32"/>
          <p:cNvSpPr/>
          <p:nvPr/>
        </p:nvSpPr>
        <p:spPr>
          <a:xfrm>
            <a:off x="505839" y="914934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" name="Google Shape;526;p32"/>
          <p:cNvSpPr/>
          <p:nvPr/>
        </p:nvSpPr>
        <p:spPr>
          <a:xfrm>
            <a:off x="448076" y="1007701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" name="Google Shape;527;p32"/>
          <p:cNvSpPr/>
          <p:nvPr/>
        </p:nvSpPr>
        <p:spPr>
          <a:xfrm>
            <a:off x="620201" y="1162533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" name="Google Shape;528;p32"/>
          <p:cNvSpPr/>
          <p:nvPr/>
        </p:nvSpPr>
        <p:spPr>
          <a:xfrm>
            <a:off x="597026" y="8391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" name="Google Shape;529;p32"/>
          <p:cNvSpPr/>
          <p:nvPr/>
        </p:nvSpPr>
        <p:spPr>
          <a:xfrm>
            <a:off x="347776" y="4816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" name="Google Shape;530;p32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32"/>
          <p:cNvSpPr/>
          <p:nvPr/>
        </p:nvSpPr>
        <p:spPr>
          <a:xfrm>
            <a:off x="299901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32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8658895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6843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48264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578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5553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3809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144B441-6BC4-4072-8350-58C240B93C1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53520" y="1357544"/>
            <a:ext cx="2916219" cy="4761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40525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8A0E850-2302-4604-BAB7-2D70B01EDCE4}"/>
              </a:ext>
            </a:extLst>
          </p:cNvPr>
          <p:cNvGrpSpPr/>
          <p:nvPr userDrawn="1"/>
        </p:nvGrpSpPr>
        <p:grpSpPr>
          <a:xfrm>
            <a:off x="6841333" y="1395155"/>
            <a:ext cx="1857284" cy="4683693"/>
            <a:chOff x="9121778" y="1395154"/>
            <a:chExt cx="2476378" cy="4683693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B18987F8-5AB8-4F96-B0D9-57C5476853BB}"/>
                </a:ext>
              </a:extLst>
            </p:cNvPr>
            <p:cNvSpPr/>
            <p:nvPr userDrawn="1"/>
          </p:nvSpPr>
          <p:spPr>
            <a:xfrm>
              <a:off x="9121778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A0C372C4-0081-4B69-B087-94980C3F00CB}"/>
                </a:ext>
              </a:extLst>
            </p:cNvPr>
            <p:cNvSpPr/>
            <p:nvPr userDrawn="1"/>
          </p:nvSpPr>
          <p:spPr>
            <a:xfrm>
              <a:off x="10220999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9C67BF5A-29B3-4CE3-A4CA-51BEFAD2F176}"/>
                </a:ext>
              </a:extLst>
            </p:cNvPr>
            <p:cNvGrpSpPr/>
            <p:nvPr userDrawn="1"/>
          </p:nvGrpSpPr>
          <p:grpSpPr>
            <a:xfrm>
              <a:off x="10223609" y="5688101"/>
              <a:ext cx="272717" cy="252993"/>
              <a:chOff x="1549420" y="5712364"/>
              <a:chExt cx="312583" cy="312583"/>
            </a:xfrm>
          </p:grpSpPr>
          <p:sp>
            <p:nvSpPr>
              <p:cNvPr id="6" name="Oval 8">
                <a:extLst>
                  <a:ext uri="{FF2B5EF4-FFF2-40B4-BE49-F238E27FC236}">
                    <a16:creationId xmlns:a16="http://schemas.microsoft.com/office/drawing/2014/main" id="{00E41D22-4B11-40F0-8AA7-E00AFECADC0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98479042-5F0C-44EA-A595-B5982685B758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F42296B-DCE4-4142-94F8-2BABF931A7F9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6911803" y="1797274"/>
            <a:ext cx="1716345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A4933C-FB13-4BA9-AC78-01512A807912}"/>
              </a:ext>
            </a:extLst>
          </p:cNvPr>
          <p:cNvGrpSpPr/>
          <p:nvPr userDrawn="1"/>
        </p:nvGrpSpPr>
        <p:grpSpPr>
          <a:xfrm>
            <a:off x="4619957" y="1395155"/>
            <a:ext cx="1857284" cy="4683693"/>
            <a:chOff x="6159943" y="1395154"/>
            <a:chExt cx="2476378" cy="4683693"/>
          </a:xfrm>
        </p:grpSpPr>
        <p:sp>
          <p:nvSpPr>
            <p:cNvPr id="10" name="Rounded Rectangle 5">
              <a:extLst>
                <a:ext uri="{FF2B5EF4-FFF2-40B4-BE49-F238E27FC236}">
                  <a16:creationId xmlns:a16="http://schemas.microsoft.com/office/drawing/2014/main" id="{6F71CD8E-FC32-426E-9943-C7D209B051E6}"/>
                </a:ext>
              </a:extLst>
            </p:cNvPr>
            <p:cNvSpPr/>
            <p:nvPr userDrawn="1"/>
          </p:nvSpPr>
          <p:spPr>
            <a:xfrm>
              <a:off x="6159943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C6AEE19-F131-4952-A1AD-B0693BD7A088}"/>
                </a:ext>
              </a:extLst>
            </p:cNvPr>
            <p:cNvSpPr/>
            <p:nvPr userDrawn="1"/>
          </p:nvSpPr>
          <p:spPr>
            <a:xfrm>
              <a:off x="7259164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id="{B75EA0AF-B578-4336-B02E-B8BA80A6ADDA}"/>
                </a:ext>
              </a:extLst>
            </p:cNvPr>
            <p:cNvGrpSpPr/>
            <p:nvPr userDrawn="1"/>
          </p:nvGrpSpPr>
          <p:grpSpPr>
            <a:xfrm>
              <a:off x="7261774" y="5688101"/>
              <a:ext cx="272717" cy="252993"/>
              <a:chOff x="1549420" y="5712364"/>
              <a:chExt cx="312583" cy="312583"/>
            </a:xfrm>
          </p:grpSpPr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A4C9579-9D3A-486C-8FE6-DBA392616A2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4" name="Rounded Rectangle 10">
                <a:extLst>
                  <a:ext uri="{FF2B5EF4-FFF2-40B4-BE49-F238E27FC236}">
                    <a16:creationId xmlns:a16="http://schemas.microsoft.com/office/drawing/2014/main" id="{3A7AAABC-D089-4CF6-8A65-45F82AD0E7E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D68B3BF-F349-4539-A34C-77194D8BAF75}"/>
              </a:ext>
            </a:extLst>
          </p:cNvPr>
          <p:cNvSpPr>
            <a:spLocks noGrp="1"/>
          </p:cNvSpPr>
          <p:nvPr userDrawn="1">
            <p:ph type="pic" idx="12" hasCustomPrompt="1"/>
          </p:nvPr>
        </p:nvSpPr>
        <p:spPr>
          <a:xfrm>
            <a:off x="4690427" y="1797274"/>
            <a:ext cx="1716345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8607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5562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406725" y="1819076"/>
            <a:ext cx="7194958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817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817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0" y="1819077"/>
            <a:ext cx="1406726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7211560" y="4396978"/>
            <a:ext cx="1390123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5678034" y="4396978"/>
            <a:ext cx="1390123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921614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4742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0FD6E558-70C1-49DB-B2A9-F222CB0FCF9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60452" y="1007582"/>
            <a:ext cx="3204011" cy="4842837"/>
          </a:xfrm>
          <a:custGeom>
            <a:avLst/>
            <a:gdLst>
              <a:gd name="connsiteX0" fmla="*/ 2353734 w 4272015"/>
              <a:gd name="connsiteY0" fmla="*/ 0 h 4842837"/>
              <a:gd name="connsiteX1" fmla="*/ 3850928 w 4272015"/>
              <a:gd name="connsiteY1" fmla="*/ 537479 h 4842837"/>
              <a:gd name="connsiteX2" fmla="*/ 3857149 w 4272015"/>
              <a:gd name="connsiteY2" fmla="*/ 543133 h 4842837"/>
              <a:gd name="connsiteX3" fmla="*/ 3591153 w 4272015"/>
              <a:gd name="connsiteY3" fmla="*/ 834148 h 4842837"/>
              <a:gd name="connsiteX4" fmla="*/ 3734536 w 4272015"/>
              <a:gd name="connsiteY4" fmla="*/ 991910 h 4842837"/>
              <a:gd name="connsiteX5" fmla="*/ 4272015 w 4272015"/>
              <a:gd name="connsiteY5" fmla="*/ 2489103 h 4842837"/>
              <a:gd name="connsiteX6" fmla="*/ 1918281 w 4272015"/>
              <a:gd name="connsiteY6" fmla="*/ 4842837 h 4842837"/>
              <a:gd name="connsiteX7" fmla="*/ 421087 w 4272015"/>
              <a:gd name="connsiteY7" fmla="*/ 4305358 h 4842837"/>
              <a:gd name="connsiteX8" fmla="*/ 414866 w 4272015"/>
              <a:gd name="connsiteY8" fmla="*/ 4299704 h 4842837"/>
              <a:gd name="connsiteX9" fmla="*/ 680863 w 4272015"/>
              <a:gd name="connsiteY9" fmla="*/ 4008689 h 4842837"/>
              <a:gd name="connsiteX10" fmla="*/ 537479 w 4272015"/>
              <a:gd name="connsiteY10" fmla="*/ 3850927 h 4842837"/>
              <a:gd name="connsiteX11" fmla="*/ 0 w 4272015"/>
              <a:gd name="connsiteY11" fmla="*/ 2353734 h 4842837"/>
              <a:gd name="connsiteX12" fmla="*/ 2353734 w 4272015"/>
              <a:gd name="connsiteY12" fmla="*/ 0 h 484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72015" h="4842837">
                <a:moveTo>
                  <a:pt x="2353734" y="0"/>
                </a:moveTo>
                <a:cubicBezTo>
                  <a:pt x="2922454" y="0"/>
                  <a:pt x="3444064" y="201705"/>
                  <a:pt x="3850928" y="537479"/>
                </a:cubicBezTo>
                <a:lnTo>
                  <a:pt x="3857149" y="543133"/>
                </a:lnTo>
                <a:lnTo>
                  <a:pt x="3591153" y="834148"/>
                </a:lnTo>
                <a:lnTo>
                  <a:pt x="3734536" y="991910"/>
                </a:lnTo>
                <a:cubicBezTo>
                  <a:pt x="4070310" y="1398774"/>
                  <a:pt x="4272015" y="1920383"/>
                  <a:pt x="4272015" y="2489103"/>
                </a:cubicBezTo>
                <a:cubicBezTo>
                  <a:pt x="4272015" y="3789034"/>
                  <a:pt x="3218212" y="4842837"/>
                  <a:pt x="1918281" y="4842837"/>
                </a:cubicBezTo>
                <a:cubicBezTo>
                  <a:pt x="1349561" y="4842837"/>
                  <a:pt x="827951" y="4641132"/>
                  <a:pt x="421087" y="4305358"/>
                </a:cubicBezTo>
                <a:lnTo>
                  <a:pt x="414866" y="4299704"/>
                </a:lnTo>
                <a:lnTo>
                  <a:pt x="680863" y="4008689"/>
                </a:lnTo>
                <a:lnTo>
                  <a:pt x="537479" y="3850927"/>
                </a:lnTo>
                <a:cubicBezTo>
                  <a:pt x="201705" y="3444063"/>
                  <a:pt x="0" y="2922454"/>
                  <a:pt x="0" y="2353734"/>
                </a:cubicBezTo>
                <a:cubicBezTo>
                  <a:pt x="0" y="1053803"/>
                  <a:pt x="1053803" y="0"/>
                  <a:pt x="23537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35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5695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5885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9C09E7B9-ECB5-4564-A54A-1AE75A669D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9144000" cy="3429000"/>
          </a:xfrm>
          <a:custGeom>
            <a:avLst/>
            <a:gdLst>
              <a:gd name="connsiteX0" fmla="*/ 6095999 w 12192000"/>
              <a:gd name="connsiteY0" fmla="*/ 1233270 h 3429000"/>
              <a:gd name="connsiteX1" fmla="*/ 7360415 w 12192000"/>
              <a:gd name="connsiteY1" fmla="*/ 3429000 h 3429000"/>
              <a:gd name="connsiteX2" fmla="*/ 4831583 w 12192000"/>
              <a:gd name="connsiteY2" fmla="*/ 3429000 h 3429000"/>
              <a:gd name="connsiteX3" fmla="*/ 0 w 12192000"/>
              <a:gd name="connsiteY3" fmla="*/ 0 h 3429000"/>
              <a:gd name="connsiteX4" fmla="*/ 12192000 w 12192000"/>
              <a:gd name="connsiteY4" fmla="*/ 0 h 3429000"/>
              <a:gd name="connsiteX5" fmla="*/ 12192000 w 12192000"/>
              <a:gd name="connsiteY5" fmla="*/ 3429000 h 3429000"/>
              <a:gd name="connsiteX6" fmla="*/ 7473940 w 12192000"/>
              <a:gd name="connsiteY6" fmla="*/ 3429000 h 3429000"/>
              <a:gd name="connsiteX7" fmla="*/ 6096000 w 12192000"/>
              <a:gd name="connsiteY7" fmla="*/ 1053241 h 3429000"/>
              <a:gd name="connsiteX8" fmla="*/ 4718060 w 12192000"/>
              <a:gd name="connsiteY8" fmla="*/ 3429000 h 3429000"/>
              <a:gd name="connsiteX9" fmla="*/ 0 w 12192000"/>
              <a:gd name="connsiteY9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29000">
                <a:moveTo>
                  <a:pt x="6095999" y="1233270"/>
                </a:moveTo>
                <a:lnTo>
                  <a:pt x="7360415" y="3429000"/>
                </a:lnTo>
                <a:lnTo>
                  <a:pt x="4831583" y="3429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7473940" y="3429000"/>
                </a:lnTo>
                <a:lnTo>
                  <a:pt x="6096000" y="1053241"/>
                </a:lnTo>
                <a:lnTo>
                  <a:pt x="471806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35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220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2985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605826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711170" y="0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11170" y="2160786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979197" y="-4215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979197" y="2156571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9144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94100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veo Abstract Pitch Deck" type="title" preserve="1">
  <p:cSld name="Mooveo Abstract Pitch Dec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00" y="755000"/>
            <a:ext cx="7726800" cy="146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5375033"/>
            <a:ext cx="7726800" cy="7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3254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16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2370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5">
            <a:extLst>
              <a:ext uri="{FF2B5EF4-FFF2-40B4-BE49-F238E27FC236}">
                <a16:creationId xmlns:a16="http://schemas.microsoft.com/office/drawing/2014/main" id="{97F0CAAE-5601-4B2F-921A-635F68D89BA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19740"/>
            <a:ext cx="3851920" cy="3749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288000" tIns="612000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3" name="Rectangle 36">
            <a:extLst>
              <a:ext uri="{FF2B5EF4-FFF2-40B4-BE49-F238E27FC236}">
                <a16:creationId xmlns:a16="http://schemas.microsoft.com/office/drawing/2014/main" id="{28737DE7-2B5D-44A3-B91F-FE28398FD26F}"/>
              </a:ext>
            </a:extLst>
          </p:cNvPr>
          <p:cNvSpPr/>
          <p:nvPr userDrawn="1"/>
        </p:nvSpPr>
        <p:spPr>
          <a:xfrm rot="10800000">
            <a:off x="3851920" y="1119739"/>
            <a:ext cx="3016624" cy="5529080"/>
          </a:xfrm>
          <a:prstGeom prst="round2SameRect">
            <a:avLst>
              <a:gd name="adj1" fmla="val 9014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Picture Placeholder 35">
            <a:extLst>
              <a:ext uri="{FF2B5EF4-FFF2-40B4-BE49-F238E27FC236}">
                <a16:creationId xmlns:a16="http://schemas.microsoft.com/office/drawing/2014/main" id="{7F9C3736-9439-44EE-ADA0-453F3ECE454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68545" y="1119740"/>
            <a:ext cx="2287962" cy="3749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288000" tIns="612000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CB937042-A18E-491E-9E94-BCC8F7C528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730189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1419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0991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248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1917265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368132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3087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4" name="Google Shape;14;p3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15" name="Google Shape;15;p3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" name="Google Shape;16;p3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1" name="Google Shape;21;p3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Google Shape;22;p3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Google Shape;23;p3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Google Shape;24;p3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Google Shape;25;p3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Google Shape;26;p3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3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" name="Google Shape;28;p3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" name="Google Shape;29;p3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4167713" y="3978803"/>
            <a:ext cx="4198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1844288" y="3749000"/>
            <a:ext cx="24357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4167713" y="5018069"/>
            <a:ext cx="3287100" cy="1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0419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115925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13225" y="472327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713225" y="1126300"/>
            <a:ext cx="7726800" cy="5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" name="Google Shape;38;p4"/>
          <p:cNvSpPr/>
          <p:nvPr/>
        </p:nvSpPr>
        <p:spPr>
          <a:xfrm rot="-647148">
            <a:off x="8605354" y="534734"/>
            <a:ext cx="239666" cy="330213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" name="Google Shape;39;p4"/>
          <p:cNvSpPr/>
          <p:nvPr/>
        </p:nvSpPr>
        <p:spPr>
          <a:xfrm>
            <a:off x="8758126" y="4750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" name="Google Shape;40;p4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" name="Google Shape;41;p4"/>
          <p:cNvSpPr/>
          <p:nvPr/>
        </p:nvSpPr>
        <p:spPr>
          <a:xfrm>
            <a:off x="8804076" y="77172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" name="Google Shape;42;p4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" name="Google Shape;43;p4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4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4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4"/>
          <p:cNvSpPr/>
          <p:nvPr/>
        </p:nvSpPr>
        <p:spPr>
          <a:xfrm rot="-2700000">
            <a:off x="474916" y="329262"/>
            <a:ext cx="239673" cy="33022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4"/>
          <p:cNvSpPr/>
          <p:nvPr/>
        </p:nvSpPr>
        <p:spPr>
          <a:xfrm rot="-2700000">
            <a:off x="529821" y="262851"/>
            <a:ext cx="84374" cy="96165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4"/>
          <p:cNvSpPr/>
          <p:nvPr/>
        </p:nvSpPr>
        <p:spPr>
          <a:xfrm rot="-2700000">
            <a:off x="682020" y="469367"/>
            <a:ext cx="118574" cy="134599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9" name="Google Shape;49;p4"/>
          <p:cNvGrpSpPr/>
          <p:nvPr/>
        </p:nvGrpSpPr>
        <p:grpSpPr>
          <a:xfrm rot="-1913837">
            <a:off x="271512" y="613304"/>
            <a:ext cx="285092" cy="137803"/>
            <a:chOff x="5301168" y="1963641"/>
            <a:chExt cx="285091" cy="103352"/>
          </a:xfrm>
        </p:grpSpPr>
        <p:sp>
          <p:nvSpPr>
            <p:cNvPr id="50" name="Google Shape;50;p4"/>
            <p:cNvSpPr/>
            <p:nvPr/>
          </p:nvSpPr>
          <p:spPr>
            <a:xfrm>
              <a:off x="5351318" y="2016793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301168" y="1965893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4059563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997500" y="719333"/>
            <a:ext cx="313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1"/>
          </p:nvPr>
        </p:nvSpPr>
        <p:spPr>
          <a:xfrm>
            <a:off x="997500" y="1434087"/>
            <a:ext cx="3136500" cy="1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2"/>
          </p:nvPr>
        </p:nvSpPr>
        <p:spPr>
          <a:xfrm>
            <a:off x="4960675" y="4539841"/>
            <a:ext cx="3136500" cy="1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3"/>
          </p:nvPr>
        </p:nvSpPr>
        <p:spPr>
          <a:xfrm>
            <a:off x="4967383" y="3816633"/>
            <a:ext cx="31365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ighteous"/>
              <a:buNone/>
              <a:defRPr sz="28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 rot="8749643">
            <a:off x="8574386" y="641569"/>
            <a:ext cx="239669" cy="33021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5"/>
          <p:cNvSpPr/>
          <p:nvPr/>
        </p:nvSpPr>
        <p:spPr>
          <a:xfrm>
            <a:off x="8595851" y="95292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5"/>
          <p:cNvSpPr/>
          <p:nvPr/>
        </p:nvSpPr>
        <p:spPr>
          <a:xfrm rot="4595431">
            <a:off x="8693346" y="533844"/>
            <a:ext cx="178360" cy="211267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5"/>
          <p:cNvSpPr/>
          <p:nvPr/>
        </p:nvSpPr>
        <p:spPr>
          <a:xfrm>
            <a:off x="8689680" y="651034"/>
            <a:ext cx="155227" cy="177223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5"/>
          <p:cNvSpPr/>
          <p:nvPr/>
        </p:nvSpPr>
        <p:spPr>
          <a:xfrm>
            <a:off x="8613326" y="523267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5"/>
          <p:cNvSpPr/>
          <p:nvPr/>
        </p:nvSpPr>
        <p:spPr>
          <a:xfrm>
            <a:off x="8524376" y="71056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5"/>
          <p:cNvSpPr/>
          <p:nvPr/>
        </p:nvSpPr>
        <p:spPr>
          <a:xfrm rot="1215521">
            <a:off x="425488" y="518920"/>
            <a:ext cx="239671" cy="330213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5"/>
          <p:cNvSpPr/>
          <p:nvPr/>
        </p:nvSpPr>
        <p:spPr>
          <a:xfrm rot="-2700000">
            <a:off x="557466" y="828007"/>
            <a:ext cx="84374" cy="96165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5"/>
          <p:cNvSpPr/>
          <p:nvPr/>
        </p:nvSpPr>
        <p:spPr>
          <a:xfrm rot="-2700000">
            <a:off x="621595" y="525421"/>
            <a:ext cx="118574" cy="134599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68" name="Google Shape;68;p5"/>
          <p:cNvGrpSpPr/>
          <p:nvPr/>
        </p:nvGrpSpPr>
        <p:grpSpPr>
          <a:xfrm rot="-1913837">
            <a:off x="225812" y="628671"/>
            <a:ext cx="285092" cy="137803"/>
            <a:chOff x="5301168" y="1963641"/>
            <a:chExt cx="285091" cy="103352"/>
          </a:xfrm>
        </p:grpSpPr>
        <p:sp>
          <p:nvSpPr>
            <p:cNvPr id="69" name="Google Shape;69;p5"/>
            <p:cNvSpPr/>
            <p:nvPr/>
          </p:nvSpPr>
          <p:spPr>
            <a:xfrm>
              <a:off x="5351318" y="2016793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5301168" y="1965893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2" name="Google Shape;72;p5"/>
          <p:cNvSpPr/>
          <p:nvPr/>
        </p:nvSpPr>
        <p:spPr>
          <a:xfrm>
            <a:off x="8837626" y="478484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55804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13225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6"/>
          <p:cNvSpPr/>
          <p:nvPr/>
        </p:nvSpPr>
        <p:spPr>
          <a:xfrm rot="8749643">
            <a:off x="8574386" y="641569"/>
            <a:ext cx="239669" cy="33021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solidFill>
            <a:schemeClr val="accent1"/>
          </a:solidFill>
          <a:ln w="987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6"/>
          <p:cNvSpPr/>
          <p:nvPr/>
        </p:nvSpPr>
        <p:spPr>
          <a:xfrm>
            <a:off x="8595851" y="95292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" name="Google Shape;78;p6"/>
          <p:cNvSpPr/>
          <p:nvPr/>
        </p:nvSpPr>
        <p:spPr>
          <a:xfrm>
            <a:off x="8636572" y="590409"/>
            <a:ext cx="261422" cy="29849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6"/>
          <p:cNvSpPr/>
          <p:nvPr/>
        </p:nvSpPr>
        <p:spPr>
          <a:xfrm rot="1215521">
            <a:off x="425488" y="518920"/>
            <a:ext cx="239671" cy="330213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solidFill>
            <a:schemeClr val="lt2"/>
          </a:solidFill>
          <a:ln w="987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6"/>
          <p:cNvSpPr/>
          <p:nvPr/>
        </p:nvSpPr>
        <p:spPr>
          <a:xfrm rot="-2700000">
            <a:off x="557466" y="828007"/>
            <a:ext cx="84374" cy="96165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6"/>
          <p:cNvSpPr/>
          <p:nvPr/>
        </p:nvSpPr>
        <p:spPr>
          <a:xfrm rot="-2700000">
            <a:off x="621595" y="525421"/>
            <a:ext cx="118574" cy="134599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82" name="Google Shape;82;p6"/>
          <p:cNvGrpSpPr/>
          <p:nvPr/>
        </p:nvGrpSpPr>
        <p:grpSpPr>
          <a:xfrm rot="-1913837">
            <a:off x="225812" y="628671"/>
            <a:ext cx="285092" cy="137803"/>
            <a:chOff x="5301168" y="1963641"/>
            <a:chExt cx="285091" cy="103352"/>
          </a:xfrm>
        </p:grpSpPr>
        <p:sp>
          <p:nvSpPr>
            <p:cNvPr id="83" name="Google Shape;83;p6"/>
            <p:cNvSpPr/>
            <p:nvPr/>
          </p:nvSpPr>
          <p:spPr>
            <a:xfrm>
              <a:off x="5351318" y="2016793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5301168" y="1965893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6" name="Google Shape;86;p6"/>
          <p:cNvSpPr/>
          <p:nvPr/>
        </p:nvSpPr>
        <p:spPr>
          <a:xfrm>
            <a:off x="8452626" y="70578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590013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18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ighteous"/>
              <a:buNone/>
              <a:defRPr sz="28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41986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  <p:sldLayoutId id="2147483697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3"/>
          <p:cNvSpPr txBox="1">
            <a:spLocks noGrp="1"/>
          </p:cNvSpPr>
          <p:nvPr>
            <p:ph type="title"/>
          </p:nvPr>
        </p:nvSpPr>
        <p:spPr>
          <a:xfrm>
            <a:off x="1068100" y="1244600"/>
            <a:ext cx="70473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body" idx="1"/>
          </p:nvPr>
        </p:nvSpPr>
        <p:spPr>
          <a:xfrm>
            <a:off x="1068100" y="2260600"/>
            <a:ext cx="70473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55277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1524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11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screte_global_gri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ohash" TargetMode="External"/><Relationship Id="rId2" Type="http://schemas.openxmlformats.org/officeDocument/2006/relationships/hyperlink" Target="https://eng.uber.com/h3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hat3words.com/" TargetMode="External"/><Relationship Id="rId4" Type="http://schemas.openxmlformats.org/officeDocument/2006/relationships/hyperlink" Target="https://plus.code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reendex.es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Inteligencia_artificial" TargetMode="External"/><Relationship Id="rId2" Type="http://schemas.openxmlformats.org/officeDocument/2006/relationships/hyperlink" Target="https://en.wikipedia.org/wiki/Machine_learnin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s.wikipedia.org/wiki/Programa_inform%C3%A1tico" TargetMode="External"/><Relationship Id="rId5" Type="http://schemas.openxmlformats.org/officeDocument/2006/relationships/hyperlink" Target="https://es.wikipedia.org/wiki/Muestra_estad%C3%ADstica" TargetMode="External"/><Relationship Id="rId4" Type="http://schemas.openxmlformats.org/officeDocument/2006/relationships/hyperlink" Target="https://es.wikipedia.org/wiki/Algoritmo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cridini/Awesome-Geospatia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eodacenter.github.io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geoblaze.io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hyperlink" Target="http://rousseau.io/turf-mapboxjs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ensorflow.org/js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github.com/Turfj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228600" y="6248520"/>
            <a:ext cx="1904400" cy="45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200" b="0" strike="noStrike" spc="-1" dirty="0" err="1">
                <a:solidFill>
                  <a:srgbClr val="DDDDDD"/>
                </a:solidFill>
                <a:latin typeface="Swis721 Ex BT"/>
                <a:ea typeface="DejaVu Sans"/>
              </a:rPr>
              <a:t>Máster</a:t>
            </a:r>
            <a:r>
              <a:rPr lang="en-US" sz="1200" b="0" strike="noStrike" spc="-1" dirty="0">
                <a:solidFill>
                  <a:srgbClr val="DDDDDD"/>
                </a:solidFill>
                <a:latin typeface="Swis721 Ex BT"/>
                <a:ea typeface="DejaVu Sans"/>
              </a:rPr>
              <a:t> SIG </a:t>
            </a:r>
            <a:r>
              <a:rPr lang="en-US" sz="1200" b="0" strike="noStrike" spc="-1">
                <a:solidFill>
                  <a:srgbClr val="DDDDDD"/>
                </a:solidFill>
                <a:latin typeface="Swis721 Ex BT"/>
                <a:ea typeface="DejaVu Sans"/>
              </a:rPr>
              <a:t>– 2020/2021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39" name="Line 2"/>
          <p:cNvSpPr/>
          <p:nvPr/>
        </p:nvSpPr>
        <p:spPr>
          <a:xfrm>
            <a:off x="755640" y="4910040"/>
            <a:ext cx="7638840" cy="4680"/>
          </a:xfrm>
          <a:prstGeom prst="line">
            <a:avLst/>
          </a:prstGeom>
          <a:ln w="9360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3"/>
          <p:cNvSpPr/>
          <p:nvPr/>
        </p:nvSpPr>
        <p:spPr>
          <a:xfrm>
            <a:off x="611280" y="961920"/>
            <a:ext cx="8063640" cy="24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Bef>
                <a:spcPts val="1199"/>
              </a:spcBef>
            </a:pPr>
            <a:r>
              <a:rPr lang="en-US" sz="2400" b="0" strike="noStrike" spc="-1">
                <a:solidFill>
                  <a:srgbClr val="DDDDDD"/>
                </a:solidFill>
                <a:latin typeface="Swis721 Ex BT"/>
                <a:ea typeface="DejaVu Sans"/>
              </a:rPr>
              <a:t>MÁSTER EN SISTEMAS DE INFORMACIÓN GEOGRÁFICA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9"/>
              </a:spcBef>
            </a:pPr>
            <a:r>
              <a:rPr lang="en-US" sz="2400" b="0" strike="noStrike" spc="-1">
                <a:solidFill>
                  <a:srgbClr val="FFFF99"/>
                </a:solidFill>
                <a:latin typeface="Swis721 Ex BT"/>
                <a:ea typeface="DejaVu Sans"/>
              </a:rPr>
              <a:t>M2 – MAPAS Y OPENDATA: PROGRAMACIÓN WEB-SIG, ORGANIZACIÓN Y ANÁLISIS DE GEODATOS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99"/>
              </a:spcBef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41" name="CustomShape 4"/>
          <p:cNvSpPr/>
          <p:nvPr/>
        </p:nvSpPr>
        <p:spPr>
          <a:xfrm>
            <a:off x="708120" y="3933720"/>
            <a:ext cx="7733520" cy="46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2" name="Picture 2"/>
          <p:cNvPicPr/>
          <p:nvPr/>
        </p:nvPicPr>
        <p:blipFill>
          <a:blip r:embed="rId2"/>
          <a:stretch/>
        </p:blipFill>
        <p:spPr>
          <a:xfrm>
            <a:off x="6156000" y="5511960"/>
            <a:ext cx="2809080" cy="856440"/>
          </a:xfrm>
          <a:prstGeom prst="rect">
            <a:avLst/>
          </a:prstGeom>
          <a:ln>
            <a:noFill/>
          </a:ln>
        </p:spPr>
      </p:pic>
      <p:sp>
        <p:nvSpPr>
          <p:cNvPr id="43" name="CustomShape 5"/>
          <p:cNvSpPr/>
          <p:nvPr/>
        </p:nvSpPr>
        <p:spPr>
          <a:xfrm>
            <a:off x="772920" y="3735360"/>
            <a:ext cx="793512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Mallas </a:t>
            </a:r>
            <a:r>
              <a:rPr lang="en-US" sz="3200" b="0" strike="noStrike" spc="-1">
                <a:solidFill>
                  <a:srgbClr val="FFFFFF"/>
                </a:solidFill>
                <a:latin typeface="Consolas"/>
                <a:ea typeface="DejaVu Sans"/>
              </a:rPr>
              <a:t>discretas</a:t>
            </a:r>
            <a:r>
              <a:rPr lang="en-US" sz="2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 y algoritmos en JS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Mallas</a:t>
            </a:r>
            <a:r>
              <a:rPr lang="en-US" sz="2800" b="0" strike="noStrike" spc="-1" dirty="0">
                <a:solidFill>
                  <a:srgbClr val="FFFF99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globales</a:t>
            </a:r>
            <a:r>
              <a:rPr lang="en-US" sz="2800" b="0" strike="noStrike" spc="-1" dirty="0">
                <a:solidFill>
                  <a:srgbClr val="FFFF99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discretas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457200" y="109728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FFFF99"/>
                </a:solidFill>
                <a:latin typeface="Consolas"/>
                <a:ea typeface="DejaVu Sans"/>
              </a:rPr>
              <a:t>Hierarchical Geospatial Indexing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77" name="Imagen 76"/>
          <p:cNvPicPr/>
          <p:nvPr/>
        </p:nvPicPr>
        <p:blipFill>
          <a:blip r:embed="rId2"/>
          <a:stretch/>
        </p:blipFill>
        <p:spPr>
          <a:xfrm>
            <a:off x="2896729" y="4529143"/>
            <a:ext cx="3028320" cy="1513800"/>
          </a:xfrm>
          <a:prstGeom prst="rect">
            <a:avLst/>
          </a:prstGeom>
          <a:ln>
            <a:noFill/>
          </a:ln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60A559E5-E11A-43EE-9D06-6553CCAD887C}"/>
              </a:ext>
            </a:extLst>
          </p:cNvPr>
          <p:cNvSpPr/>
          <p:nvPr/>
        </p:nvSpPr>
        <p:spPr>
          <a:xfrm>
            <a:off x="457200" y="1789920"/>
            <a:ext cx="8438444" cy="13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800" b="0" strike="noStrike" spc="-1" dirty="0">
                <a:solidFill>
                  <a:schemeClr val="bg1"/>
                </a:solidFill>
                <a:latin typeface="Consolas" panose="020B0609020204030204" pitchFamily="49" charset="0"/>
              </a:rPr>
              <a:t>Son mallas (</a:t>
            </a:r>
            <a:r>
              <a:rPr lang="es-ES" sz="2800" b="0" strike="noStrike" spc="-1" dirty="0" err="1">
                <a:solidFill>
                  <a:schemeClr val="bg1"/>
                </a:solidFill>
                <a:latin typeface="Consolas" panose="020B0609020204030204" pitchFamily="49" charset="0"/>
              </a:rPr>
              <a:t>grids</a:t>
            </a:r>
            <a:r>
              <a:rPr lang="es-ES" sz="2800" b="0" strike="noStrike" spc="-1" dirty="0">
                <a:solidFill>
                  <a:schemeClr val="bg1"/>
                </a:solidFill>
                <a:latin typeface="Consolas" panose="020B0609020204030204" pitchFamily="49" charset="0"/>
              </a:rPr>
              <a:t>) de ámbito mundial, que dividen el mundo en –</a:t>
            </a:r>
            <a:r>
              <a:rPr lang="es-ES" sz="2800" b="0" strike="noStrike" spc="-1" dirty="0" err="1">
                <a:solidFill>
                  <a:schemeClr val="bg1"/>
                </a:solidFill>
                <a:latin typeface="Consolas" panose="020B0609020204030204" pitchFamily="49" charset="0"/>
              </a:rPr>
              <a:t>rectangulos</a:t>
            </a:r>
            <a:r>
              <a:rPr lang="es-ES" sz="2800" b="0" strike="noStrike" spc="-1" dirty="0">
                <a:solidFill>
                  <a:schemeClr val="bg1"/>
                </a:solidFill>
                <a:latin typeface="Consolas" panose="020B0609020204030204" pitchFamily="49" charset="0"/>
              </a:rPr>
              <a:t>, triángulos o hexágonos a diferentes resoluciones (niveles de zoom) .</a:t>
            </a:r>
          </a:p>
          <a:p>
            <a:pPr>
              <a:lnSpc>
                <a:spcPct val="100000"/>
              </a:lnSpc>
            </a:pPr>
            <a:endParaRPr lang="es-ES" sz="2800" spc="-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s-ES" sz="2800" b="0" strike="noStrike" spc="-1" dirty="0">
                <a:solidFill>
                  <a:schemeClr val="bg1"/>
                </a:solidFill>
                <a:latin typeface="Consolas" panose="020B0609020204030204" pitchFamily="49" charset="0"/>
              </a:rPr>
              <a:t>Cada celda tiene un identificador único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8B52FC3-F65D-49F8-8C83-48F3E5D8E883}"/>
              </a:ext>
            </a:extLst>
          </p:cNvPr>
          <p:cNvSpPr/>
          <p:nvPr/>
        </p:nvSpPr>
        <p:spPr>
          <a:xfrm>
            <a:off x="1363133" y="6087415"/>
            <a:ext cx="6417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https://en.wikipedia.org/wiki/Discrete_global_grid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n 77"/>
          <p:cNvPicPr/>
          <p:nvPr/>
        </p:nvPicPr>
        <p:blipFill>
          <a:blip r:embed="rId2"/>
          <a:stretch/>
        </p:blipFill>
        <p:spPr>
          <a:xfrm>
            <a:off x="1388532" y="3552488"/>
            <a:ext cx="6767339" cy="2900872"/>
          </a:xfrm>
          <a:prstGeom prst="rect">
            <a:avLst/>
          </a:prstGeom>
          <a:ln>
            <a:noFill/>
          </a:ln>
        </p:spPr>
      </p:pic>
      <p:sp>
        <p:nvSpPr>
          <p:cNvPr id="3" name="CustomShape 1">
            <a:extLst>
              <a:ext uri="{FF2B5EF4-FFF2-40B4-BE49-F238E27FC236}">
                <a16:creationId xmlns:a16="http://schemas.microsoft.com/office/drawing/2014/main" id="{E42E49BB-8ABD-4CA8-87CB-57F63FEBF5CB}"/>
              </a:ext>
            </a:extLst>
          </p:cNvPr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Mallas</a:t>
            </a:r>
            <a:r>
              <a:rPr lang="en-US" sz="2800" b="0" strike="noStrike" spc="-1" dirty="0">
                <a:solidFill>
                  <a:srgbClr val="FFFF99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discretas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106C545-4C20-4C46-9CE5-8697D5D59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532" y="1322917"/>
            <a:ext cx="1870072" cy="200364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BB5CE37-161C-455C-942C-24AE07DC9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955" y="1322917"/>
            <a:ext cx="1870072" cy="200364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9B8ED4D-594F-4F24-B05B-8BE8D08EA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839" y="1322917"/>
            <a:ext cx="1870072" cy="20036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8FD37D7-57B9-4058-895D-4728EF7C6E47}"/>
              </a:ext>
            </a:extLst>
          </p:cNvPr>
          <p:cNvSpPr txBox="1"/>
          <p:nvPr/>
        </p:nvSpPr>
        <p:spPr>
          <a:xfrm>
            <a:off x="495479" y="1887443"/>
            <a:ext cx="7096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</a:rPr>
              <a:t>H3 –Uber : 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https://eng.uber.com/h3/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</a:rPr>
              <a:t>   (hexagonal)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46B6258-3266-4C1A-AEB8-E8F4C3CE7266}"/>
              </a:ext>
            </a:extLst>
          </p:cNvPr>
          <p:cNvSpPr txBox="1"/>
          <p:nvPr/>
        </p:nvSpPr>
        <p:spPr>
          <a:xfrm>
            <a:off x="495479" y="2737556"/>
            <a:ext cx="8648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GeoHash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https://en.wikipedia.org/wiki/Geohash 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</a:rPr>
              <a:t>(rectangular)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AB8F0C1-7D37-4602-BA1E-AB357EA3CEEC}"/>
              </a:ext>
            </a:extLst>
          </p:cNvPr>
          <p:cNvSpPr/>
          <p:nvPr/>
        </p:nvSpPr>
        <p:spPr>
          <a:xfrm>
            <a:off x="495479" y="3472581"/>
            <a:ext cx="82253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Location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Codes: https://plus.codes/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</a:rPr>
              <a:t>  (rectangular)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7CAED73-889B-4AF5-9940-35C5BA1E6097}"/>
              </a:ext>
            </a:extLst>
          </p:cNvPr>
          <p:cNvSpPr/>
          <p:nvPr/>
        </p:nvSpPr>
        <p:spPr>
          <a:xfrm>
            <a:off x="495479" y="4437781"/>
            <a:ext cx="7096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</a:rPr>
              <a:t>What3Words: 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https://what3words.com/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</a:rPr>
              <a:t> (rectangular)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AE97E27-B61D-4253-8CD3-157002B81377}"/>
              </a:ext>
            </a:extLst>
          </p:cNvPr>
          <p:cNvSpPr/>
          <p:nvPr/>
        </p:nvSpPr>
        <p:spPr>
          <a:xfrm>
            <a:off x="1091633" y="6145583"/>
            <a:ext cx="70968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https://observablehq.com/@sw1227/h3</a:t>
            </a:r>
            <a:r>
              <a:rPr lang="es-ES" sz="1100" dirty="0">
                <a:solidFill>
                  <a:schemeClr val="bg1"/>
                </a:solidFill>
              </a:rPr>
              <a:t>-</a:t>
            </a:r>
            <a:r>
              <a:rPr lang="es-ES" sz="1400" dirty="0">
                <a:solidFill>
                  <a:schemeClr val="bg1"/>
                </a:solidFill>
              </a:rPr>
              <a:t>index-visualizer</a:t>
            </a:r>
          </a:p>
        </p:txBody>
      </p:sp>
    </p:spTree>
    <p:extLst>
      <p:ext uri="{BB962C8B-B14F-4D97-AF65-F5344CB8AC3E}">
        <p14:creationId xmlns:p14="http://schemas.microsoft.com/office/powerpoint/2010/main" val="9021163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7B1A9-AB44-4AE4-8C3C-C11C0DA15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91" y="941034"/>
            <a:ext cx="4038655" cy="3852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27BFD7-CB11-4157-8464-5D769718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710" y="674703"/>
            <a:ext cx="3290796" cy="3052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B62D79-4289-48FB-8556-868F7C427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574" y="4085023"/>
            <a:ext cx="2598567" cy="2448123"/>
          </a:xfrm>
          <a:prstGeom prst="rect">
            <a:avLst/>
          </a:prstGeom>
        </p:spPr>
      </p:pic>
      <p:sp>
        <p:nvSpPr>
          <p:cNvPr id="7" name="CustomShape 1">
            <a:extLst>
              <a:ext uri="{FF2B5EF4-FFF2-40B4-BE49-F238E27FC236}">
                <a16:creationId xmlns:a16="http://schemas.microsoft.com/office/drawing/2014/main" id="{CD95FE69-05A5-4E77-8B28-25F1384BDC4F}"/>
              </a:ext>
            </a:extLst>
          </p:cNvPr>
          <p:cNvSpPr/>
          <p:nvPr/>
        </p:nvSpPr>
        <p:spPr>
          <a:xfrm>
            <a:off x="456586" y="158103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Malla</a:t>
            </a:r>
            <a:r>
              <a:rPr lang="en-US" sz="2800" b="0" strike="noStrike" spc="-1" dirty="0">
                <a:solidFill>
                  <a:srgbClr val="FFFF99"/>
                </a:solidFill>
                <a:latin typeface="Consolas"/>
                <a:ea typeface="DejaVu Sans"/>
              </a:rPr>
              <a:t> H3</a:t>
            </a:r>
            <a:endParaRPr lang="en-US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5465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CD95FE69-05A5-4E77-8B28-25F1384BDC4F}"/>
              </a:ext>
            </a:extLst>
          </p:cNvPr>
          <p:cNvSpPr/>
          <p:nvPr/>
        </p:nvSpPr>
        <p:spPr>
          <a:xfrm>
            <a:off x="456586" y="158103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Malla</a:t>
            </a:r>
            <a:r>
              <a:rPr lang="en-US" sz="2800" b="0" strike="noStrike" spc="-1" dirty="0">
                <a:solidFill>
                  <a:srgbClr val="FFFF99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GeoHash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A1DCFF-3881-4F76-B790-1FF13DCC2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08" y="743920"/>
            <a:ext cx="2796897" cy="25293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FEB97B-7C4C-4BA5-9328-5509E20F1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638" y="568125"/>
            <a:ext cx="4181383" cy="36968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9AFF5E-4A9B-4B68-B0D8-E514F1684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08" y="3504044"/>
            <a:ext cx="3778245" cy="305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00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E42E49BB-8ABD-4CA8-87CB-57F63FEBF5CB}"/>
              </a:ext>
            </a:extLst>
          </p:cNvPr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Modelo</a:t>
            </a:r>
            <a:r>
              <a:rPr lang="en-US" sz="2800" b="0" strike="noStrike" spc="-1" dirty="0">
                <a:solidFill>
                  <a:srgbClr val="FFFF99"/>
                </a:solidFill>
                <a:latin typeface="Consolas"/>
                <a:ea typeface="DejaVu Sans"/>
              </a:rPr>
              <a:t> de </a:t>
            </a: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Negocio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29D61D7-3579-4FE4-9DE5-773613C09472}"/>
              </a:ext>
            </a:extLst>
          </p:cNvPr>
          <p:cNvSpPr txBox="1"/>
          <p:nvPr/>
        </p:nvSpPr>
        <p:spPr>
          <a:xfrm>
            <a:off x="676455" y="1591733"/>
            <a:ext cx="892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</a:rPr>
              <a:t>Avuxi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</a:rPr>
              <a:t>: clasifica todos los rincones del planeta según su popularidad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3C1220C-8E34-4854-9F66-F36F12713D6B}"/>
              </a:ext>
            </a:extLst>
          </p:cNvPr>
          <p:cNvSpPr/>
          <p:nvPr/>
        </p:nvSpPr>
        <p:spPr>
          <a:xfrm>
            <a:off x="676455" y="2142092"/>
            <a:ext cx="26532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https://www.avuxi.com/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E8D47B-5170-49D5-A7A8-7CE706FA6F24}"/>
              </a:ext>
            </a:extLst>
          </p:cNvPr>
          <p:cNvSpPr txBox="1"/>
          <p:nvPr/>
        </p:nvSpPr>
        <p:spPr>
          <a:xfrm>
            <a:off x="676455" y="3259723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</a:rPr>
              <a:t>Starlab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</a:rPr>
              <a:t>: (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</a:rPr>
              <a:t>Greendex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</a:rPr>
              <a:t>)Índice verde urbano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3CAD4FB-0AAC-4DAB-92C6-8BAD68C1E059}"/>
              </a:ext>
            </a:extLst>
          </p:cNvPr>
          <p:cNvSpPr/>
          <p:nvPr/>
        </p:nvSpPr>
        <p:spPr>
          <a:xfrm>
            <a:off x="676455" y="3810082"/>
            <a:ext cx="2428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https://greendex.es/</a:t>
            </a: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BAE685E-C605-472E-BA6E-4430A9ED9E17}"/>
              </a:ext>
            </a:extLst>
          </p:cNvPr>
          <p:cNvSpPr/>
          <p:nvPr/>
        </p:nvSpPr>
        <p:spPr>
          <a:xfrm>
            <a:off x="676455" y="5275904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https://www.smartpostcode.co.uk/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874D325-B007-4BB1-9483-A92816F80C00}"/>
              </a:ext>
            </a:extLst>
          </p:cNvPr>
          <p:cNvSpPr txBox="1"/>
          <p:nvPr/>
        </p:nvSpPr>
        <p:spPr>
          <a:xfrm>
            <a:off x="676455" y="4712270"/>
            <a:ext cx="752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</a:rPr>
              <a:t>SmartPostCode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</a:rPr>
              <a:t>: Sitios dónde vivir en UK según preferencias</a:t>
            </a:r>
          </a:p>
        </p:txBody>
      </p:sp>
    </p:spTree>
    <p:extLst>
      <p:ext uri="{BB962C8B-B14F-4D97-AF65-F5344CB8AC3E}">
        <p14:creationId xmlns:p14="http://schemas.microsoft.com/office/powerpoint/2010/main" val="9170208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E42E49BB-8ABD-4CA8-87CB-57F63FEBF5CB}"/>
              </a:ext>
            </a:extLst>
          </p:cNvPr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KeplerGL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4" name="CuadroTexto 1">
            <a:extLst>
              <a:ext uri="{FF2B5EF4-FFF2-40B4-BE49-F238E27FC236}">
                <a16:creationId xmlns:a16="http://schemas.microsoft.com/office/drawing/2014/main" id="{BF37D662-DFFD-4F27-9B1B-DA3A0B10E937}"/>
              </a:ext>
            </a:extLst>
          </p:cNvPr>
          <p:cNvSpPr txBox="1"/>
          <p:nvPr/>
        </p:nvSpPr>
        <p:spPr>
          <a:xfrm>
            <a:off x="597908" y="1032071"/>
            <a:ext cx="8084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</a:rPr>
              <a:t>Es una aplicación que nos permite trabajar con hexágonos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301F7-1EE7-495B-9A15-B6096CA52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19" y="1543012"/>
            <a:ext cx="6409678" cy="40319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73E4E8-B660-4ED0-BB2D-88CB7266D495}"/>
              </a:ext>
            </a:extLst>
          </p:cNvPr>
          <p:cNvSpPr txBox="1"/>
          <p:nvPr/>
        </p:nvSpPr>
        <p:spPr>
          <a:xfrm>
            <a:off x="3856585" y="5825929"/>
            <a:ext cx="15669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https://kepler.gl/</a:t>
            </a:r>
          </a:p>
        </p:txBody>
      </p:sp>
    </p:spTree>
    <p:extLst>
      <p:ext uri="{BB962C8B-B14F-4D97-AF65-F5344CB8AC3E}">
        <p14:creationId xmlns:p14="http://schemas.microsoft.com/office/powerpoint/2010/main" val="24757959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968040" y="1700640"/>
            <a:ext cx="7344000" cy="307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Mallas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discretas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y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algoritmos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en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JS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   * Machine Learning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   *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Algoritmos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en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JS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   *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Mallas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discretas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   *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Modelo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de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negocio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FFFF99"/>
                </a:solidFill>
                <a:latin typeface="Consolas"/>
                <a:ea typeface="DejaVu Sans"/>
              </a:rPr>
              <a:t>Índice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683640" y="1268640"/>
            <a:ext cx="7344000" cy="447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El </a:t>
            </a:r>
            <a:r>
              <a:rPr lang="en-US" sz="1800" b="1" strike="noStrike" spc="-1">
                <a:solidFill>
                  <a:srgbClr val="FFFFFF"/>
                </a:solidFill>
                <a:latin typeface="Consolas"/>
                <a:ea typeface="DejaVu Sans"/>
              </a:rPr>
              <a:t>aprendizaje automático</a:t>
            </a: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  (del inglés, </a:t>
            </a:r>
            <a:r>
              <a:rPr lang="en-US" sz="1800" b="0" i="1" u="sng" strike="noStrike" spc="-1">
                <a:solidFill>
                  <a:srgbClr val="8F8F8F"/>
                </a:solidFill>
                <a:uFillTx/>
                <a:latin typeface="Consolas"/>
                <a:ea typeface="DejaVu Sans"/>
                <a:hlinkClick r:id="rId2"/>
              </a:rPr>
              <a:t>machine learning</a:t>
            </a: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) es … una rama de la </a:t>
            </a:r>
            <a:r>
              <a:rPr lang="en-US" sz="1800" b="0" u="sng" strike="noStrike" spc="-1">
                <a:solidFill>
                  <a:srgbClr val="8F8F8F"/>
                </a:solidFill>
                <a:uFillTx/>
                <a:latin typeface="Consolas"/>
                <a:ea typeface="DejaVu Sans"/>
                <a:hlinkClick r:id="rId3"/>
              </a:rPr>
              <a:t>inteligencia artificial</a:t>
            </a: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, cuyo objetivo es desarrollar técnicas que permitan que las computadoras </a:t>
            </a:r>
            <a:r>
              <a:rPr lang="en-US" sz="1800" b="0" i="1" strike="noStrike" spc="-1">
                <a:solidFill>
                  <a:srgbClr val="FFFFFF"/>
                </a:solidFill>
                <a:latin typeface="Consolas"/>
                <a:ea typeface="DejaVu Sans"/>
              </a:rPr>
              <a:t>aprendan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De forma más concreta, los investigadores del aprendizaje de máquinas buscan </a:t>
            </a:r>
            <a:r>
              <a:rPr lang="en-US" sz="1800" b="0" u="sng" strike="noStrike" spc="-1">
                <a:solidFill>
                  <a:srgbClr val="8F8F8F"/>
                </a:solidFill>
                <a:uFillTx/>
                <a:latin typeface="Consolas"/>
                <a:ea typeface="DejaVu Sans"/>
                <a:hlinkClick r:id="rId4"/>
              </a:rPr>
              <a:t>algoritmos</a:t>
            </a: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 y para convertir </a:t>
            </a:r>
            <a:r>
              <a:rPr lang="en-US" sz="1800" b="0" u="sng" strike="noStrike" spc="-1">
                <a:solidFill>
                  <a:srgbClr val="8F8F8F"/>
                </a:solidFill>
                <a:uFillTx/>
                <a:latin typeface="Consolas"/>
                <a:ea typeface="DejaVu Sans"/>
                <a:hlinkClick r:id="rId5"/>
              </a:rPr>
              <a:t>muestras</a:t>
            </a: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 de datos en </a:t>
            </a:r>
            <a:r>
              <a:rPr lang="en-US" sz="1800" b="0" u="sng" strike="noStrike" spc="-1">
                <a:solidFill>
                  <a:srgbClr val="8F8F8F"/>
                </a:solidFill>
                <a:uFillTx/>
                <a:latin typeface="Consolas"/>
                <a:ea typeface="DejaVu Sans"/>
                <a:hlinkClick r:id="rId6"/>
              </a:rPr>
              <a:t>programas de computadora</a:t>
            </a: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, sin tener que escribir los últimos explícitamente.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Los modelos o programas resultantes deben ser capaces de generalizar comportamientos e inferencias para un conjunto más amplio (potencialmente infinito) de datos.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FFFF99"/>
                </a:solidFill>
                <a:latin typeface="Consolas"/>
                <a:ea typeface="DejaVu Sans"/>
              </a:rPr>
              <a:t>Machine Learning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683640" y="6084000"/>
            <a:ext cx="756216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https://es.wikipedia.org/wiki/Aprendizaje_autom%C3%A1tico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FFFF99"/>
                </a:solidFill>
                <a:latin typeface="Consolas"/>
                <a:ea typeface="DejaVu Sans"/>
              </a:rPr>
              <a:t>Algoritmos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0" name="CustomShape 2"/>
          <p:cNvSpPr/>
          <p:nvPr/>
        </p:nvSpPr>
        <p:spPr>
          <a:xfrm>
            <a:off x="5303520" y="640080"/>
            <a:ext cx="3143160" cy="264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Clustering</a:t>
            </a: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b="0" strike="noStrike" spc="-1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Agrupación</a:t>
            </a: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por </a:t>
            </a:r>
            <a:r>
              <a:rPr lang="es-E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atributos</a:t>
            </a: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Classification</a:t>
            </a: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b="0" strike="noStrike" spc="-1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Identificación</a:t>
            </a: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a </a:t>
            </a:r>
            <a:r>
              <a:rPr lang="en-US" sz="1800" b="0" strike="noStrike" spc="-1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partir</a:t>
            </a: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de variables  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Regression</a:t>
            </a: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: Estimación de </a:t>
            </a:r>
            <a:r>
              <a:rPr lang="en-US" sz="1800" b="0" strike="noStrike" spc="-1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valores</a:t>
            </a: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entre una variable </a:t>
            </a:r>
            <a:r>
              <a:rPr lang="en-US" sz="1800" b="0" strike="noStrike" spc="-1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dependiente</a:t>
            </a: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y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variables </a:t>
            </a:r>
            <a:r>
              <a:rPr lang="es-E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independientes</a:t>
            </a:r>
          </a:p>
        </p:txBody>
      </p:sp>
      <p:pic>
        <p:nvPicPr>
          <p:cNvPr id="51" name="Imagen 50"/>
          <p:cNvPicPr/>
          <p:nvPr/>
        </p:nvPicPr>
        <p:blipFill>
          <a:blip r:embed="rId2"/>
          <a:stretch/>
        </p:blipFill>
        <p:spPr>
          <a:xfrm>
            <a:off x="646200" y="1005840"/>
            <a:ext cx="4199760" cy="5571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/>
          <p:cNvPicPr/>
          <p:nvPr/>
        </p:nvPicPr>
        <p:blipFill>
          <a:blip r:embed="rId2"/>
          <a:stretch/>
        </p:blipFill>
        <p:spPr>
          <a:xfrm>
            <a:off x="137339" y="757806"/>
            <a:ext cx="8869320" cy="4794840"/>
          </a:xfrm>
          <a:prstGeom prst="rect">
            <a:avLst/>
          </a:prstGeom>
          <a:ln>
            <a:noFill/>
          </a:ln>
        </p:spPr>
      </p:pic>
      <p:sp>
        <p:nvSpPr>
          <p:cNvPr id="52" name="CustomShape 1"/>
          <p:cNvSpPr/>
          <p:nvPr/>
        </p:nvSpPr>
        <p:spPr>
          <a:xfrm>
            <a:off x="384404" y="2722860"/>
            <a:ext cx="8375191" cy="4323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u="sng" strike="noStrike" spc="-1">
                <a:solidFill>
                  <a:schemeClr val="bg1">
                    <a:lumMod val="95000"/>
                  </a:schemeClr>
                </a:solidFill>
                <a:uFillTx/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https://github.com/sacridini/Awesome-Geospatial</a:t>
            </a:r>
            <a:endParaRPr lang="en-US" sz="2400" b="0" strike="noStrike" spc="-1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GeoDa</a:t>
            </a:r>
            <a:r>
              <a:rPr lang="en-US" sz="2800" b="0" strike="noStrike" spc="-1" dirty="0">
                <a:solidFill>
                  <a:srgbClr val="FFFF99"/>
                </a:solidFill>
                <a:latin typeface="Consolas"/>
                <a:ea typeface="DejaVu Sans"/>
              </a:rPr>
              <a:t> un “</a:t>
            </a: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clasico</a:t>
            </a:r>
            <a:r>
              <a:rPr lang="en-US" sz="2800" b="0" strike="noStrike" spc="-1" dirty="0">
                <a:solidFill>
                  <a:srgbClr val="FFFF99"/>
                </a:solidFill>
                <a:latin typeface="Consolas"/>
                <a:ea typeface="DejaVu Sans"/>
              </a:rPr>
              <a:t>” de los SIG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2205636" y="5844960"/>
            <a:ext cx="5380284" cy="27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chemeClr val="bg1">
                    <a:lumMod val="95000"/>
                  </a:schemeClr>
                </a:solidFill>
                <a:uFillTx/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https://geodacenter.github.io/</a:t>
            </a:r>
            <a:endParaRPr lang="en-US" sz="2400" b="0" strike="noStrike" spc="-1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7" name="Imagen 56"/>
          <p:cNvPicPr/>
          <p:nvPr/>
        </p:nvPicPr>
        <p:blipFill>
          <a:blip r:embed="rId3"/>
          <a:stretch/>
        </p:blipFill>
        <p:spPr>
          <a:xfrm>
            <a:off x="4125960" y="2194560"/>
            <a:ext cx="4148280" cy="3200040"/>
          </a:xfrm>
          <a:prstGeom prst="rect">
            <a:avLst/>
          </a:prstGeom>
          <a:ln>
            <a:noFill/>
          </a:ln>
        </p:spPr>
      </p:pic>
      <p:pic>
        <p:nvPicPr>
          <p:cNvPr id="58" name="Imagen 57"/>
          <p:cNvPicPr/>
          <p:nvPr/>
        </p:nvPicPr>
        <p:blipFill>
          <a:blip r:embed="rId4"/>
          <a:stretch/>
        </p:blipFill>
        <p:spPr>
          <a:xfrm>
            <a:off x="914400" y="1328760"/>
            <a:ext cx="4476960" cy="3242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FFFF99"/>
                </a:solidFill>
                <a:latin typeface="Consolas"/>
                <a:ea typeface="DejaVu Sans"/>
              </a:rPr>
              <a:t>Javascript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61" name="CustomShape 2"/>
          <p:cNvSpPr/>
          <p:nvPr/>
        </p:nvSpPr>
        <p:spPr>
          <a:xfrm>
            <a:off x="3200400" y="1828799"/>
            <a:ext cx="4982902" cy="387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u="sng" strike="noStrike" spc="-1" dirty="0">
                <a:solidFill>
                  <a:schemeClr val="bg1">
                    <a:lumMod val="95000"/>
                  </a:schemeClr>
                </a:solidFill>
                <a:uFillTx/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http://rousseau.io/turf-mapboxjs/</a:t>
            </a:r>
            <a:endParaRPr lang="en-US" sz="2000" b="0" strike="noStrike" spc="-1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2" name="Imagen 61"/>
          <p:cNvPicPr/>
          <p:nvPr/>
        </p:nvPicPr>
        <p:blipFill>
          <a:blip r:embed="rId3"/>
          <a:stretch/>
        </p:blipFill>
        <p:spPr>
          <a:xfrm>
            <a:off x="731520" y="1227600"/>
            <a:ext cx="1332720" cy="1332720"/>
          </a:xfrm>
          <a:prstGeom prst="rect">
            <a:avLst/>
          </a:prstGeom>
          <a:ln>
            <a:noFill/>
          </a:ln>
        </p:spPr>
      </p:pic>
      <p:sp>
        <p:nvSpPr>
          <p:cNvPr id="63" name="CustomShape 3"/>
          <p:cNvSpPr/>
          <p:nvPr/>
        </p:nvSpPr>
        <p:spPr>
          <a:xfrm>
            <a:off x="3200401" y="1463039"/>
            <a:ext cx="4982902" cy="387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u="sng" strike="noStrike" spc="-1" dirty="0">
                <a:solidFill>
                  <a:schemeClr val="bg1">
                    <a:lumMod val="95000"/>
                  </a:schemeClr>
                </a:solidFill>
                <a:uFillTx/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https://github.com/Turfjs</a:t>
            </a:r>
            <a:endParaRPr lang="en-US" sz="2000" b="0" strike="noStrike" spc="-1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4" name="Imagen 63"/>
          <p:cNvPicPr/>
          <p:nvPr/>
        </p:nvPicPr>
        <p:blipFill>
          <a:blip r:embed="rId5"/>
          <a:stretch/>
        </p:blipFill>
        <p:spPr>
          <a:xfrm>
            <a:off x="789171" y="5313682"/>
            <a:ext cx="2856960" cy="637560"/>
          </a:xfrm>
          <a:prstGeom prst="rect">
            <a:avLst/>
          </a:prstGeom>
          <a:ln>
            <a:noFill/>
          </a:ln>
        </p:spPr>
      </p:pic>
      <p:sp>
        <p:nvSpPr>
          <p:cNvPr id="65" name="CustomShape 4"/>
          <p:cNvSpPr/>
          <p:nvPr/>
        </p:nvSpPr>
        <p:spPr>
          <a:xfrm>
            <a:off x="4249131" y="5496561"/>
            <a:ext cx="5251603" cy="387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u="sng" strike="noStrike" spc="-1">
                <a:solidFill>
                  <a:schemeClr val="bg1">
                    <a:lumMod val="95000"/>
                  </a:schemeClr>
                </a:solidFill>
                <a:uFillTx/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https://www.tensorflow.org/js</a:t>
            </a:r>
            <a:endParaRPr lang="en-US" sz="2000" b="0" strike="noStrike" spc="-1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6" name="Imagen 65"/>
          <p:cNvPicPr/>
          <p:nvPr/>
        </p:nvPicPr>
        <p:blipFill>
          <a:blip r:embed="rId7"/>
          <a:stretch/>
        </p:blipFill>
        <p:spPr>
          <a:xfrm>
            <a:off x="473040" y="2667600"/>
            <a:ext cx="1904400" cy="1904400"/>
          </a:xfrm>
          <a:prstGeom prst="rect">
            <a:avLst/>
          </a:prstGeom>
          <a:ln>
            <a:noFill/>
          </a:ln>
        </p:spPr>
      </p:pic>
      <p:sp>
        <p:nvSpPr>
          <p:cNvPr id="67" name="CustomShape 5"/>
          <p:cNvSpPr/>
          <p:nvPr/>
        </p:nvSpPr>
        <p:spPr>
          <a:xfrm>
            <a:off x="3396239" y="3383279"/>
            <a:ext cx="3478694" cy="387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u="sng" strike="noStrike" spc="-1">
                <a:solidFill>
                  <a:schemeClr val="bg1">
                    <a:lumMod val="95000"/>
                  </a:schemeClr>
                </a:solidFill>
                <a:uFillTx/>
                <a:latin typeface="Consolas" panose="020B0609020204030204" pitchFamily="49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http://geoblaze.io/</a:t>
            </a:r>
            <a:endParaRPr lang="en-US" sz="2000" b="0" strike="noStrike" spc="-1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8FB14560-A4DC-484A-889E-1EBB612CEEE9}"/>
              </a:ext>
            </a:extLst>
          </p:cNvPr>
          <p:cNvCxnSpPr/>
          <p:nvPr/>
        </p:nvCxnSpPr>
        <p:spPr>
          <a:xfrm>
            <a:off x="473040" y="4786489"/>
            <a:ext cx="7978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FFFF99"/>
                </a:solidFill>
                <a:latin typeface="Consolas"/>
                <a:ea typeface="DejaVu Sans"/>
              </a:rPr>
              <a:t>“Problema”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69" name="CustomShape 2"/>
          <p:cNvSpPr/>
          <p:nvPr/>
        </p:nvSpPr>
        <p:spPr>
          <a:xfrm>
            <a:off x="519480" y="1554480"/>
            <a:ext cx="7344000" cy="307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Cuando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analizamos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y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utilizamos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algoritmos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con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fenómenos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puntuales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(puntos) y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queremos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realizar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predicciones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.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Las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coordenadas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pueden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NO ser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tomadas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en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consideración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tanto com input o output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70" name="Imagen 69"/>
          <p:cNvPicPr/>
          <p:nvPr/>
        </p:nvPicPr>
        <p:blipFill>
          <a:blip r:embed="rId2"/>
          <a:stretch/>
        </p:blipFill>
        <p:spPr>
          <a:xfrm>
            <a:off x="6675120" y="4630320"/>
            <a:ext cx="1730880" cy="171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FFFF99"/>
                </a:solidFill>
                <a:latin typeface="Consolas"/>
                <a:ea typeface="DejaVu Sans"/>
              </a:rPr>
              <a:t>Accidentes tráfico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365760" y="1280160"/>
            <a:ext cx="7344000" cy="13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¿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En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que sitios de BCN es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más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probable que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haya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un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accidente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un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Sábado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a las 5h de la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mañana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?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73" name="Imagen 72"/>
          <p:cNvPicPr/>
          <p:nvPr/>
        </p:nvPicPr>
        <p:blipFill>
          <a:blip r:embed="rId2"/>
          <a:stretch/>
        </p:blipFill>
        <p:spPr>
          <a:xfrm>
            <a:off x="1554480" y="2788560"/>
            <a:ext cx="5713920" cy="370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cion-geoweb-1.pptx" id="{3C6BBDD9-8E1A-4129-B6EA-FB9F9EEFEFFF}" vid="{86C6485A-3592-4F2B-83AA-FEDA659172CA}"/>
    </a:ext>
  </a:extLst>
</a:theme>
</file>

<file path=ppt/theme/theme2.xml><?xml version="1.0" encoding="utf-8"?>
<a:theme xmlns:a="http://schemas.openxmlformats.org/drawingml/2006/main" name="Actity Lesson Plan by Slidesgo">
  <a:themeElements>
    <a:clrScheme name="Simple Light">
      <a:dk1>
        <a:srgbClr val="000000"/>
      </a:dk1>
      <a:lt1>
        <a:srgbClr val="FFFFFF"/>
      </a:lt1>
      <a:dk2>
        <a:srgbClr val="464342"/>
      </a:dk2>
      <a:lt2>
        <a:srgbClr val="FAF1EA"/>
      </a:lt2>
      <a:accent1>
        <a:srgbClr val="DE8B74"/>
      </a:accent1>
      <a:accent2>
        <a:srgbClr val="84B6BC"/>
      </a:accent2>
      <a:accent3>
        <a:srgbClr val="464342"/>
      </a:accent3>
      <a:accent4>
        <a:srgbClr val="DE8B74"/>
      </a:accent4>
      <a:accent5>
        <a:srgbClr val="84B6BC"/>
      </a:accent5>
      <a:accent6>
        <a:srgbClr val="DE8B74"/>
      </a:accent6>
      <a:hlink>
        <a:srgbClr val="4643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cion-geoweb-1.pptx" id="{3C6BBDD9-8E1A-4129-B6EA-FB9F9EEFEFFF}" vid="{5B308A54-9789-4BB7-B1E5-348779B4393D}"/>
    </a:ext>
  </a:extLst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cion-geoweb-1.pptx" id="{3C6BBDD9-8E1A-4129-B6EA-FB9F9EEFEFFF}" vid="{C8C63D64-409C-45F7-A51F-09BB71BF521D}"/>
    </a:ext>
  </a:extLst>
</a:theme>
</file>

<file path=ppt/theme/theme4.xml><?xml version="1.0" encoding="utf-8"?>
<a:theme xmlns:a="http://schemas.openxmlformats.org/drawingml/2006/main" name="1_Contents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cion-geoweb-1.pptx" id="{3C6BBDD9-8E1A-4129-B6EA-FB9F9EEFEFFF}" vid="{53F8F62C-77C7-48BB-B2C8-366227B14D66}"/>
    </a:ext>
  </a:extLst>
</a:theme>
</file>

<file path=ppt/theme/theme5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cion-geoweb-1.pptx" id="{3C6BBDD9-8E1A-4129-B6EA-FB9F9EEFEFFF}" vid="{F58193DB-8B74-49E9-9302-531DB5F3FAB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template-master</Template>
  <TotalTime>842</TotalTime>
  <Words>498</Words>
  <Application>Microsoft Office PowerPoint</Application>
  <PresentationFormat>On-screen Show (4:3)</PresentationFormat>
  <Paragraphs>64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Arial</vt:lpstr>
      <vt:lpstr>Consolas</vt:lpstr>
      <vt:lpstr>Livvic</vt:lpstr>
      <vt:lpstr>Montserrat</vt:lpstr>
      <vt:lpstr>Proxima Nova</vt:lpstr>
      <vt:lpstr>Proxima Nova Semibold</vt:lpstr>
      <vt:lpstr>Righteous</vt:lpstr>
      <vt:lpstr>Roboto Condensed Light</vt:lpstr>
      <vt:lpstr>Swis721 Ex BT</vt:lpstr>
      <vt:lpstr>Cover and End Slide Master</vt:lpstr>
      <vt:lpstr>Actity Lesson Plan by Slidesgo</vt:lpstr>
      <vt:lpstr>Slidesgo Final Pages</vt:lpstr>
      <vt:lpstr>1_Contents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sroyo01</dc:creator>
  <dc:description/>
  <cp:lastModifiedBy>vic</cp:lastModifiedBy>
  <cp:revision>100</cp:revision>
  <dcterms:created xsi:type="dcterms:W3CDTF">2005-10-26T06:54:45Z</dcterms:created>
  <dcterms:modified xsi:type="dcterms:W3CDTF">2021-01-04T13:38:56Z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TAO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Presentación en pantalla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8</vt:i4>
  </property>
</Properties>
</file>